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4F32005E-457F-4E5F-A580-CF7385C4E123}">
          <p14:sldIdLst>
            <p14:sldId id="256"/>
          </p14:sldIdLst>
        </p14:section>
        <p14:section name="Starting" id="{39514108-E179-4EE6-9318-8A256B8147F6}">
          <p14:sldIdLst>
            <p14:sldId id="257"/>
          </p14:sldIdLst>
        </p14:section>
        <p14:section name="Unveiling the Vision" id="{B0678766-1D9D-48EF-AB10-C6FF5460669E}">
          <p14:sldIdLst>
            <p14:sldId id="258"/>
            <p14:sldId id="259"/>
            <p14:sldId id="260"/>
          </p14:sldIdLst>
        </p14:section>
        <p14:section name="Revolutionizing Cryptocurrency Transactions" id="{958BC182-22B4-4F8E-8444-9414DE1AB9F5}">
          <p14:sldIdLst>
            <p14:sldId id="261"/>
            <p14:sldId id="262"/>
            <p14:sldId id="263"/>
          </p14:sldIdLst>
        </p14:section>
        <p14:section name="Market Opportunity and Growth" id="{3F6F2053-2538-4AA9-9990-DEFF0312DFA8}">
          <p14:sldIdLst>
            <p14:sldId id="264"/>
            <p14:sldId id="265"/>
            <p14:sldId id="266"/>
          </p14:sldIdLst>
        </p14:section>
        <p14:section name="The Future of CryptoMe" id="{B7AA4E7A-FF72-4BA8-8AAF-CA24A60B3765}">
          <p14:sldIdLst>
            <p14:sldId id="267"/>
            <p14:sldId id="268"/>
            <p14:sldId id="269"/>
            <p14:sldId id="270"/>
            <p14:sldId id="271"/>
          </p14:sldIdLst>
        </p14:section>
        <p14:section name="Ending" id="{5DAA8A6B-05D2-4D04-9AF6-8601C9384468}">
          <p14:sldIdLst>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AB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47"/>
    <p:restoredTop sz="94694"/>
  </p:normalViewPr>
  <p:slideViewPr>
    <p:cSldViewPr snapToGrid="0">
      <p:cViewPr varScale="1">
        <p:scale>
          <a:sx n="121" d="100"/>
          <a:sy n="121"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4"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7" cy="3873154"/>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2" cy="3870745"/>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7" cy="3862506"/>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05922" y="2639764"/>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209515" y="2639702"/>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4" name="tray"/>
          <p:cNvPicPr>
            <a:picLocks noChangeAspect="1"/>
          </p:cNvPicPr>
          <p:nvPr userDrawn="1"/>
        </p:nvPicPr>
        <p:blipFill>
          <a:blip r:embed="rId5"/>
          <a:srcRect/>
          <a:stretch>
            <a:fillRect/>
          </a:stretch>
        </p:blipFill>
        <p:spPr>
          <a:xfrm>
            <a:off x="4" y="-3991"/>
            <a:ext cx="12191992" cy="1308409"/>
          </a:xfrm>
          <a:prstGeom prst="rect">
            <a:avLst/>
          </a:prstGeom>
        </p:spPr>
      </p:pic>
      <p:sp>
        <p:nvSpPr>
          <p:cNvPr id="6"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img-list">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34" name="list-item-img1" descr="城市街道与高楼大厦  描述已自动生成"/>
          <p:cNvPicPr>
            <a:picLocks noChangeAspect="1"/>
          </p:cNvPicPr>
          <p:nvPr userDrawn="1"/>
        </p:nvPicPr>
        <p:blipFill rotWithShape="1">
          <a:blip r:embed="rId3" cstate="screen"/>
          <a:srcRect/>
          <a:stretch>
            <a:fillRect/>
          </a:stretch>
        </p:blipFill>
        <p:spPr>
          <a:xfrm>
            <a:off x="883663" y="1979435"/>
            <a:ext cx="3346542" cy="2484370"/>
          </a:xfrm>
          <a:prstGeom prst="roundRect">
            <a:avLst>
              <a:gd name="adj" fmla="val 9052"/>
            </a:avLst>
          </a:prstGeom>
        </p:spPr>
      </p:pic>
      <p:pic>
        <p:nvPicPr>
          <p:cNvPr id="42" name="list-item-img2" descr="建筑的摆设布局  中度可信度描述已自动生成"/>
          <p:cNvPicPr>
            <a:picLocks noChangeAspect="1"/>
          </p:cNvPicPr>
          <p:nvPr userDrawn="1"/>
        </p:nvPicPr>
        <p:blipFill rotWithShape="1">
          <a:blip r:embed="rId4" cstate="screen"/>
          <a:srcRect/>
          <a:stretch>
            <a:fillRect/>
          </a:stretch>
        </p:blipFill>
        <p:spPr>
          <a:xfrm>
            <a:off x="4486774" y="1979435"/>
            <a:ext cx="3280700" cy="2487600"/>
          </a:xfrm>
          <a:prstGeom prst="roundRect">
            <a:avLst>
              <a:gd name="adj" fmla="val 9033"/>
            </a:avLst>
          </a:prstGeom>
        </p:spPr>
      </p:pic>
      <p:pic>
        <p:nvPicPr>
          <p:cNvPr id="44" name="list-item-img3" descr="图片包含 户外, 建筑, 男人, 空气  描述已自动生成"/>
          <p:cNvPicPr>
            <a:picLocks noChangeAspect="1"/>
          </p:cNvPicPr>
          <p:nvPr userDrawn="1"/>
        </p:nvPicPr>
        <p:blipFill>
          <a:blip r:embed="rId5" cstate="screen"/>
          <a:stretch>
            <a:fillRect/>
          </a:stretch>
        </p:blipFill>
        <p:spPr>
          <a:xfrm>
            <a:off x="8019783" y="1976561"/>
            <a:ext cx="3288553" cy="2467436"/>
          </a:xfrm>
          <a:prstGeom prst="roundRect">
            <a:avLst>
              <a:gd name="adj" fmla="val 8644"/>
            </a:avLst>
          </a:prstGeom>
        </p:spPr>
      </p:pic>
      <p:sp>
        <p:nvSpPr>
          <p:cNvPr id="5" name="文本框 4"/>
          <p:cNvSpPr txBox="1"/>
          <p:nvPr userDrawn="1"/>
        </p:nvSpPr>
        <p:spPr>
          <a:xfrm>
            <a:off x="6776720" y="651891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34" name="list-item-img1" descr="城市街道与高楼大厦  描述已自动生成"/>
          <p:cNvPicPr>
            <a:picLocks noChangeAspect="1"/>
          </p:cNvPicPr>
          <p:nvPr userDrawn="1"/>
        </p:nvPicPr>
        <p:blipFill rotWithShape="1">
          <a:blip r:embed="rId3" cstate="screen"/>
          <a:srcRect/>
          <a:stretch>
            <a:fillRect/>
          </a:stretch>
        </p:blipFill>
        <p:spPr>
          <a:xfrm>
            <a:off x="883663" y="1979435"/>
            <a:ext cx="3346542" cy="2484370"/>
          </a:xfrm>
          <a:prstGeom prst="roundRect">
            <a:avLst>
              <a:gd name="adj" fmla="val 9052"/>
            </a:avLst>
          </a:prstGeom>
        </p:spPr>
      </p:pic>
      <p:pic>
        <p:nvPicPr>
          <p:cNvPr id="42" name="list-item-img2" descr="建筑的摆设布局  中度可信度描述已自动生成"/>
          <p:cNvPicPr>
            <a:picLocks noChangeAspect="1"/>
          </p:cNvPicPr>
          <p:nvPr userDrawn="1"/>
        </p:nvPicPr>
        <p:blipFill rotWithShape="1">
          <a:blip r:embed="rId4" cstate="screen"/>
          <a:srcRect/>
          <a:stretch>
            <a:fillRect/>
          </a:stretch>
        </p:blipFill>
        <p:spPr>
          <a:xfrm>
            <a:off x="4486774" y="1979435"/>
            <a:ext cx="3280700" cy="2487600"/>
          </a:xfrm>
          <a:prstGeom prst="roundRect">
            <a:avLst>
              <a:gd name="adj" fmla="val 9033"/>
            </a:avLst>
          </a:prstGeom>
        </p:spPr>
      </p:pic>
      <p:pic>
        <p:nvPicPr>
          <p:cNvPr id="44" name="list-item-img3" descr="图片包含 户外, 建筑, 男人, 空气  描述已自动生成"/>
          <p:cNvPicPr>
            <a:picLocks noChangeAspect="1"/>
          </p:cNvPicPr>
          <p:nvPr userDrawn="1"/>
        </p:nvPicPr>
        <p:blipFill>
          <a:blip r:embed="rId5" cstate="screen"/>
          <a:stretch>
            <a:fillRect/>
          </a:stretch>
        </p:blipFill>
        <p:spPr>
          <a:xfrm>
            <a:off x="8019783" y="1976561"/>
            <a:ext cx="3288553" cy="2467436"/>
          </a:xfrm>
          <a:prstGeom prst="roundRect">
            <a:avLst>
              <a:gd name="adj" fmla="val 8644"/>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4" name="tray"/>
          <p:cNvPicPr>
            <a:picLocks noChangeAspect="1"/>
          </p:cNvPicPr>
          <p:nvPr userDrawn="1"/>
        </p:nvPicPr>
        <p:blipFill>
          <a:blip r:embed="rId2"/>
          <a:srcRect/>
          <a:stretch>
            <a:fillRect/>
          </a:stretch>
        </p:blipFill>
        <p:spPr>
          <a:xfrm>
            <a:off x="4" y="-3991"/>
            <a:ext cx="12191992" cy="1308409"/>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
        <p:nvSpPr>
          <p:cNvPr id="11" name="body1"/>
          <p:cNvSpPr>
            <a:spLocks noGrp="1"/>
          </p:cNvSpPr>
          <p:nvPr>
            <p:ph sz="quarter" idx="10"/>
          </p:nvPr>
        </p:nvSpPr>
        <p:spPr>
          <a:xfrm>
            <a:off x="1172537" y="5059615"/>
            <a:ext cx="4477891"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4" name="body2"/>
          <p:cNvSpPr>
            <a:spLocks noGrp="1"/>
          </p:cNvSpPr>
          <p:nvPr>
            <p:ph sz="quarter" idx="29"/>
          </p:nvPr>
        </p:nvSpPr>
        <p:spPr>
          <a:xfrm>
            <a:off x="6541573" y="5074161"/>
            <a:ext cx="4384090" cy="1441426"/>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6" name="list-item-img1" descr="城市街道与高楼大厦  描述已自动生成"/>
          <p:cNvPicPr>
            <a:picLocks noChangeAspect="1"/>
          </p:cNvPicPr>
          <p:nvPr userDrawn="1"/>
        </p:nvPicPr>
        <p:blipFill rotWithShape="1">
          <a:blip r:embed="rId3" cstate="screen"/>
          <a:srcRect/>
          <a:stretch>
            <a:fillRect/>
          </a:stretch>
        </p:blipFill>
        <p:spPr>
          <a:xfrm>
            <a:off x="1172538" y="1537125"/>
            <a:ext cx="4477891" cy="3324249"/>
          </a:xfrm>
          <a:prstGeom prst="roundRect">
            <a:avLst>
              <a:gd name="adj" fmla="val 9052"/>
            </a:avLst>
          </a:prstGeom>
        </p:spPr>
      </p:pic>
      <p:pic>
        <p:nvPicPr>
          <p:cNvPr id="7" name="list-item-img2" descr="建筑的摆设布局  中度可信度描述已自动生成"/>
          <p:cNvPicPr>
            <a:picLocks noChangeAspect="1"/>
          </p:cNvPicPr>
          <p:nvPr userDrawn="1"/>
        </p:nvPicPr>
        <p:blipFill rotWithShape="1">
          <a:blip r:embed="rId4" cstate="screen"/>
          <a:srcRect/>
          <a:stretch>
            <a:fillRect/>
          </a:stretch>
        </p:blipFill>
        <p:spPr>
          <a:xfrm>
            <a:off x="6541573" y="1537125"/>
            <a:ext cx="4384090" cy="3324249"/>
          </a:xfrm>
          <a:prstGeom prst="roundRect">
            <a:avLst>
              <a:gd name="adj" fmla="val 9033"/>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6" name="shape1"/>
          <p:cNvPicPr>
            <a:picLocks noChangeAspect="1"/>
          </p:cNvPicPr>
          <p:nvPr userDrawn="1"/>
        </p:nvPicPr>
        <p:blipFill>
          <a:blip r:embed="rId2"/>
          <a:srcRect/>
          <a:stretch>
            <a:fillRect/>
          </a:stretch>
        </p:blipFill>
        <p:spPr>
          <a:xfrm>
            <a:off x="884580" y="2028742"/>
            <a:ext cx="4930226" cy="3861021"/>
          </a:xfrm>
          <a:prstGeom prst="rect">
            <a:avLst/>
          </a:prstGeom>
        </p:spPr>
      </p:pic>
      <p:pic>
        <p:nvPicPr>
          <p:cNvPr id="9" name="shape2"/>
          <p:cNvPicPr>
            <a:picLocks noChangeAspect="1"/>
          </p:cNvPicPr>
          <p:nvPr userDrawn="1"/>
        </p:nvPicPr>
        <p:blipFill>
          <a:blip r:embed="rId3"/>
          <a:srcRect/>
          <a:stretch>
            <a:fillRect/>
          </a:stretch>
        </p:blipFill>
        <p:spPr>
          <a:xfrm>
            <a:off x="6377190" y="2028743"/>
            <a:ext cx="4930228" cy="3861021"/>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Click to edit Master text styles</a:t>
            </a:r>
          </a:p>
          <a:p>
            <a:pPr lvl="4"/>
            <a:r>
              <a:rPr lang="en-US" dirty="0"/>
              <a:t>Second level</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pic>
        <p:nvPicPr>
          <p:cNvPr id="5" name="tray"/>
          <p:cNvPicPr>
            <a:picLocks noChangeAspect="1"/>
          </p:cNvPicPr>
          <p:nvPr userDrawn="1"/>
        </p:nvPicPr>
        <p:blipFill>
          <a:blip r:embed="rId4"/>
          <a:srcRect/>
          <a:stretch>
            <a:fillRect/>
          </a:stretch>
        </p:blipFill>
        <p:spPr>
          <a:xfrm>
            <a:off x="4" y="-3991"/>
            <a:ext cx="12191992" cy="1308409"/>
          </a:xfrm>
          <a:prstGeom prst="rect">
            <a:avLst/>
          </a:prstGeom>
        </p:spPr>
      </p:pic>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7" name="shape3" descr="A blue and purple circle with a white circle in the middle  Description automatically generated"/>
          <p:cNvPicPr>
            <a:picLocks noChangeAspect="1"/>
          </p:cNvPicPr>
          <p:nvPr userDrawn="1"/>
        </p:nvPicPr>
        <p:blipFill>
          <a:blip r:embed="rId2"/>
          <a:stretch>
            <a:fillRect/>
          </a:stretch>
        </p:blipFill>
        <p:spPr>
          <a:xfrm>
            <a:off x="4587997" y="4202748"/>
            <a:ext cx="1386840" cy="1386840"/>
          </a:xfrm>
          <a:prstGeom prst="rect">
            <a:avLst/>
          </a:prstGeom>
        </p:spPr>
      </p:pic>
      <p:pic>
        <p:nvPicPr>
          <p:cNvPr id="10" name="shape1" descr="A blue and purple circle with a black background  Description automatically generated"/>
          <p:cNvPicPr>
            <a:picLocks noChangeAspect="1"/>
          </p:cNvPicPr>
          <p:nvPr userDrawn="1"/>
        </p:nvPicPr>
        <p:blipFill>
          <a:blip r:embed="rId3"/>
          <a:stretch>
            <a:fillRect/>
          </a:stretch>
        </p:blipFill>
        <p:spPr>
          <a:xfrm>
            <a:off x="4575448" y="2595880"/>
            <a:ext cx="1386840" cy="1386840"/>
          </a:xfrm>
          <a:prstGeom prst="rect">
            <a:avLst/>
          </a:prstGeom>
        </p:spPr>
      </p:pic>
      <p:pic>
        <p:nvPicPr>
          <p:cNvPr id="16" name="shape2" descr="A blue and purple circle with a black background  Description automatically generated"/>
          <p:cNvPicPr>
            <a:picLocks noChangeAspect="1"/>
          </p:cNvPicPr>
          <p:nvPr userDrawn="1"/>
        </p:nvPicPr>
        <p:blipFill>
          <a:blip r:embed="rId4"/>
          <a:stretch>
            <a:fillRect/>
          </a:stretch>
        </p:blipFill>
        <p:spPr>
          <a:xfrm>
            <a:off x="6249035" y="2595880"/>
            <a:ext cx="1386840" cy="1386840"/>
          </a:xfrm>
          <a:prstGeom prst="rect">
            <a:avLst/>
          </a:prstGeom>
        </p:spPr>
      </p:pic>
      <p:pic>
        <p:nvPicPr>
          <p:cNvPr id="18" name="shape4" descr="A blue and purple circle with a white circle in the middle  Description automatically generated"/>
          <p:cNvPicPr>
            <a:picLocks noChangeAspect="1"/>
          </p:cNvPicPr>
          <p:nvPr userDrawn="1"/>
        </p:nvPicPr>
        <p:blipFill>
          <a:blip r:embed="rId5"/>
          <a:stretch>
            <a:fillRect/>
          </a:stretch>
        </p:blipFill>
        <p:spPr>
          <a:xfrm>
            <a:off x="6235700" y="4210050"/>
            <a:ext cx="1386840" cy="1386840"/>
          </a:xfrm>
          <a:prstGeom prst="rect">
            <a:avLst/>
          </a:prstGeom>
        </p:spPr>
      </p:pic>
      <p:pic>
        <p:nvPicPr>
          <p:cNvPr id="20" name="tray"/>
          <p:cNvPicPr>
            <a:picLocks noChangeAspect="1"/>
          </p:cNvPicPr>
          <p:nvPr userDrawn="1"/>
        </p:nvPicPr>
        <p:blipFill>
          <a:blip r:embed="rId6"/>
          <a:srcRect/>
          <a:stretch>
            <a:fillRect/>
          </a:stretch>
        </p:blipFill>
        <p:spPr>
          <a:xfrm>
            <a:off x="4" y="-3991"/>
            <a:ext cx="12191992" cy="1308409"/>
          </a:xfrm>
          <a:prstGeom prst="rect">
            <a:avLst/>
          </a:prstGeom>
        </p:spPr>
      </p:pic>
      <p:sp>
        <p:nvSpPr>
          <p:cNvPr id="9" name="body1"/>
          <p:cNvSpPr>
            <a:spLocks noGrp="1"/>
          </p:cNvSpPr>
          <p:nvPr>
            <p:ph sz="quarter" idx="10"/>
          </p:nvPr>
        </p:nvSpPr>
        <p:spPr>
          <a:xfrm>
            <a:off x="898360" y="2362922"/>
            <a:ext cx="3465094" cy="1315506"/>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3" name="body2"/>
          <p:cNvSpPr>
            <a:spLocks noGrp="1"/>
          </p:cNvSpPr>
          <p:nvPr>
            <p:ph sz="quarter" idx="24"/>
          </p:nvPr>
        </p:nvSpPr>
        <p:spPr>
          <a:xfrm>
            <a:off x="7689736" y="2349781"/>
            <a:ext cx="3583858"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4"/>
          <p:cNvSpPr>
            <a:spLocks noGrp="1"/>
          </p:cNvSpPr>
          <p:nvPr>
            <p:ph sz="quarter" idx="25"/>
          </p:nvPr>
        </p:nvSpPr>
        <p:spPr>
          <a:xfrm>
            <a:off x="7727950" y="4348480"/>
            <a:ext cx="3583940" cy="1240790"/>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4" name="body3"/>
          <p:cNvSpPr>
            <a:spLocks noGrp="1"/>
          </p:cNvSpPr>
          <p:nvPr>
            <p:ph sz="quarter" idx="26"/>
          </p:nvPr>
        </p:nvSpPr>
        <p:spPr>
          <a:xfrm>
            <a:off x="915634" y="4348141"/>
            <a:ext cx="3465094" cy="1241447"/>
          </a:xfrm>
          <a:prstGeom prst="rect">
            <a:avLst/>
          </a:prstGeom>
          <a:noFill/>
          <a:ln>
            <a:noFill/>
          </a:ln>
        </p:spPr>
        <p:txBody>
          <a:bodyPr lIns="216000" tIns="144000" bIns="72000"/>
          <a:lstStyle>
            <a:lvl1pPr marL="0" indent="0" algn="r" eaLnBrk="1" fontAlgn="auto" latinLnBrk="0" hangingPunct="1">
              <a:lnSpc>
                <a:spcPct val="135000"/>
              </a:lnSpc>
              <a:spcBef>
                <a:spcPts val="0"/>
              </a:spcBef>
              <a:spcAft>
                <a:spcPts val="400"/>
              </a:spcAft>
              <a:buSzPct val="80000"/>
              <a:buNone/>
              <a:defRPr sz="20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r"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5" name="number1"/>
          <p:cNvSpPr>
            <a:spLocks noGrp="1"/>
          </p:cNvSpPr>
          <p:nvPr>
            <p:ph sz="quarter" idx="14"/>
          </p:nvPr>
        </p:nvSpPr>
        <p:spPr>
          <a:xfrm>
            <a:off x="4636866" y="3011588"/>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6" name="number2"/>
          <p:cNvSpPr>
            <a:spLocks noGrp="1"/>
          </p:cNvSpPr>
          <p:nvPr>
            <p:ph sz="quarter" idx="27"/>
          </p:nvPr>
        </p:nvSpPr>
        <p:spPr>
          <a:xfrm>
            <a:off x="6266034" y="3007140"/>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1" name="number3"/>
          <p:cNvSpPr>
            <a:spLocks noGrp="1"/>
          </p:cNvSpPr>
          <p:nvPr>
            <p:ph sz="quarter" idx="28"/>
          </p:nvPr>
        </p:nvSpPr>
        <p:spPr>
          <a:xfrm>
            <a:off x="4678830" y="4668741"/>
            <a:ext cx="1289102" cy="615315"/>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number4"/>
          <p:cNvSpPr>
            <a:spLocks noGrp="1"/>
          </p:cNvSpPr>
          <p:nvPr>
            <p:ph sz="quarter" idx="29"/>
          </p:nvPr>
        </p:nvSpPr>
        <p:spPr>
          <a:xfrm>
            <a:off x="6266180" y="4672330"/>
            <a:ext cx="1289050" cy="614680"/>
          </a:xfrm>
          <a:prstGeom prst="rect">
            <a:avLst/>
          </a:prstGeom>
        </p:spPr>
        <p:txBody>
          <a:bodyPr/>
          <a:lstStyle>
            <a:lvl1pPr marL="0" indent="0" algn="ctr">
              <a:lnSpc>
                <a:spcPct val="100000"/>
              </a:lnSpc>
              <a:buNone/>
              <a:defRPr sz="2800" b="1">
                <a:solidFill>
                  <a:schemeClr val="tx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2" name="header"/>
          <p:cNvSpPr>
            <a:spLocks noGrp="1"/>
          </p:cNvSpPr>
          <p:nvPr>
            <p:ph type="title"/>
          </p:nvPr>
        </p:nvSpPr>
        <p:spPr>
          <a:xfrm>
            <a:off x="838200" y="365125"/>
            <a:ext cx="10515600" cy="1325563"/>
          </a:xfrm>
          <a:prstGeom prst="rect">
            <a:avLst/>
          </a:prstGeom>
        </p:spPr>
        <p:txBody>
          <a:bodyPr/>
          <a:lstStyle>
            <a:lvl1pPr>
              <a:defRPr lang="en-US" sz="3400" b="1" kern="1200" smtClean="0">
                <a:solidFill>
                  <a:schemeClr val="tx1"/>
                </a:solidFill>
                <a:latin typeface="Poppins SemiBold" panose="02000000000000000000" charset="0"/>
                <a:ea typeface="+mj-ea"/>
                <a:cs typeface="Poppins SemiBold" panose="02000000000000000000" charset="0"/>
              </a:defRPr>
            </a:lvl1pPr>
          </a:lstStyle>
          <a:p>
            <a:r>
              <a:rPr lang="en-US" dirty="0"/>
              <a:t>Click to edit Master title style</a:t>
            </a:r>
          </a:p>
        </p:txBody>
      </p:sp>
      <p:sp>
        <p:nvSpPr>
          <p:cNvPr id="3" name="文本框 2"/>
          <p:cNvSpPr txBox="1"/>
          <p:nvPr userDrawn="1"/>
        </p:nvSpPr>
        <p:spPr>
          <a:xfrm>
            <a:off x="3566160" y="694563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9" name="body1"/>
          <p:cNvSpPr>
            <a:spLocks noGrp="1"/>
          </p:cNvSpPr>
          <p:nvPr>
            <p:ph sz="quarter" idx="10"/>
          </p:nvPr>
        </p:nvSpPr>
        <p:spPr>
          <a:xfrm>
            <a:off x="8869488" y="3106988"/>
            <a:ext cx="3136348" cy="114615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8869487" y="2227580"/>
            <a:ext cx="3136349" cy="575945"/>
          </a:xfrm>
          <a:prstGeom prst="rect">
            <a:avLst/>
          </a:prstGeom>
        </p:spPr>
        <p:txBody>
          <a:bodyPr/>
          <a:lstStyle>
            <a:lvl1pPr>
              <a:defRPr sz="2000" b="0">
                <a:latin typeface="Poppins Medium" panose="02000000000000000000" charset="0"/>
                <a:cs typeface="Poppins Medium" panose="02000000000000000000" charset="0"/>
              </a:defRPr>
            </a:lvl1pPr>
          </a:lstStyle>
          <a:p>
            <a:r>
              <a:rPr lang="en-US" dirty="0"/>
              <a:t>Click to edit Master title style</a:t>
            </a:r>
          </a:p>
        </p:txBody>
      </p:sp>
      <p:sp>
        <p:nvSpPr>
          <p:cNvPr id="5" name="body2"/>
          <p:cNvSpPr>
            <a:spLocks noGrp="1"/>
          </p:cNvSpPr>
          <p:nvPr>
            <p:ph sz="quarter" idx="11"/>
          </p:nvPr>
        </p:nvSpPr>
        <p:spPr>
          <a:xfrm>
            <a:off x="8857614" y="4425150"/>
            <a:ext cx="3136348" cy="1704290"/>
          </a:xfrm>
          <a:prstGeom prst="rect">
            <a:avLst/>
          </a:prstGeom>
          <a:noFill/>
          <a:ln>
            <a:noFill/>
          </a:ln>
        </p:spPr>
        <p:txBody>
          <a:bodyPr lIns="72000" tIns="144000" bIns="72000"/>
          <a:lstStyle>
            <a:lvl1pPr marL="0" indent="0" algn="l" eaLnBrk="1" fontAlgn="auto" latinLnBrk="0" hangingPunct="1">
              <a:lnSpc>
                <a:spcPct val="135000"/>
              </a:lnSpc>
              <a:spcBef>
                <a:spcPts val="0"/>
              </a:spcBef>
              <a:spcAft>
                <a:spcPts val="400"/>
              </a:spcAft>
              <a:buSzPct val="80000"/>
              <a:buNone/>
              <a:defRPr sz="14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4" name="tray" descr="建筑的摆设布局  中度可信度描述已自动生成"/>
          <p:cNvPicPr>
            <a:picLocks noChangeAspect="1"/>
          </p:cNvPicPr>
          <p:nvPr userDrawn="1"/>
        </p:nvPicPr>
        <p:blipFill rotWithShape="1">
          <a:blip r:embed="rId2" cstate="screen"/>
          <a:srcRect r="-1"/>
          <a:stretch>
            <a:fillRect/>
          </a:stretch>
        </p:blipFill>
        <p:spPr>
          <a:xfrm>
            <a:off x="333554" y="358776"/>
            <a:ext cx="8153221" cy="6140448"/>
          </a:xfrm>
          <a:prstGeom prst="roundRect">
            <a:avLst>
              <a:gd name="adj" fmla="val 5599"/>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7"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16"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8"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2" name="tray" descr="/Users/skinnyfish/Downloads/themes/blue/content.pngcontent"/>
          <p:cNvPicPr>
            <a:picLocks noChangeAspect="1"/>
          </p:cNvPicPr>
          <p:nvPr userDrawn="1"/>
        </p:nvPicPr>
        <p:blipFill>
          <a:blip r:embed="rId3" cstate="screen"/>
          <a:srcRect/>
          <a:stretch>
            <a:fillRect/>
          </a:stretch>
        </p:blipFill>
        <p:spPr>
          <a:xfrm flipH="1">
            <a:off x="-10048" y="-10049"/>
            <a:ext cx="4295746" cy="689109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2"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4"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5"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6"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0"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1"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2"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4"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6" name="body1"/>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7" name="shape1"/>
          <p:cNvPicPr>
            <a:picLocks noChangeAspect="1"/>
          </p:cNvPicPr>
          <p:nvPr userDrawn="1"/>
        </p:nvPicPr>
        <p:blipFill>
          <a:blip r:embed="rId2" cstate="screen"/>
          <a:srcRect/>
          <a:stretch>
            <a:fillRect/>
          </a:stretch>
        </p:blipFill>
        <p:spPr>
          <a:xfrm>
            <a:off x="5559714" y="1513836"/>
            <a:ext cx="5346755" cy="1323062"/>
          </a:xfrm>
          <a:prstGeom prst="rect">
            <a:avLst/>
          </a:prstGeom>
        </p:spPr>
      </p:pic>
      <p:pic>
        <p:nvPicPr>
          <p:cNvPr id="16" name="shape3"/>
          <p:cNvPicPr>
            <a:picLocks noChangeAspect="1"/>
          </p:cNvPicPr>
          <p:nvPr userDrawn="1"/>
        </p:nvPicPr>
        <p:blipFill>
          <a:blip r:embed="rId2" cstate="screen"/>
          <a:srcRect/>
          <a:stretch>
            <a:fillRect/>
          </a:stretch>
        </p:blipFill>
        <p:spPr>
          <a:xfrm>
            <a:off x="5566439" y="4684480"/>
            <a:ext cx="5346754" cy="1323062"/>
          </a:xfrm>
          <a:prstGeom prst="rect">
            <a:avLst/>
          </a:prstGeom>
        </p:spPr>
      </p:pic>
      <p:pic>
        <p:nvPicPr>
          <p:cNvPr id="8" name="shape2"/>
          <p:cNvPicPr>
            <a:picLocks noChangeAspect="1"/>
          </p:cNvPicPr>
          <p:nvPr userDrawn="1"/>
        </p:nvPicPr>
        <p:blipFill>
          <a:blip r:embed="rId2" cstate="screen"/>
          <a:srcRect/>
          <a:stretch>
            <a:fillRect/>
          </a:stretch>
        </p:blipFill>
        <p:spPr>
          <a:xfrm>
            <a:off x="5559714" y="3094986"/>
            <a:ext cx="5353479" cy="1323062"/>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3"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r>
              <a:rPr lang="en-US" dirty="0"/>
              <a:t>Click to edit Master title style</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body3"/>
          <p:cNvSpPr>
            <a:spLocks noGrp="1"/>
          </p:cNvSpPr>
          <p:nvPr>
            <p:ph sz="quarter" idx="25"/>
          </p:nvPr>
        </p:nvSpPr>
        <p:spPr>
          <a:xfrm>
            <a:off x="5579482" y="4686805"/>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pic>
        <p:nvPicPr>
          <p:cNvPr id="2" name="tray" descr="/Users/skinnyfish/Downloads/themes/blue/content.pngcontent"/>
          <p:cNvPicPr>
            <a:picLocks noChangeAspect="1"/>
          </p:cNvPicPr>
          <p:nvPr userDrawn="1"/>
        </p:nvPicPr>
        <p:blipFill>
          <a:blip r:embed="rId3" cstate="screen"/>
          <a:srcRect/>
          <a:stretch>
            <a:fillRect/>
          </a:stretch>
        </p:blipFill>
        <p:spPr>
          <a:xfrm flipH="1">
            <a:off x="-10048" y="-10049"/>
            <a:ext cx="4295746" cy="6891093"/>
          </a:xfrm>
          <a:prstGeom prst="rect">
            <a:avLst/>
          </a:prstGeom>
        </p:spPr>
      </p:pic>
      <p:sp>
        <p:nvSpPr>
          <p:cNvPr id="4" name="文本框 3"/>
          <p:cNvSpPr txBox="1"/>
          <p:nvPr userDrawn="1"/>
        </p:nvSpPr>
        <p:spPr>
          <a:xfrm>
            <a:off x="6648450" y="7131050"/>
            <a:ext cx="4064000" cy="368300"/>
          </a:xfrm>
          <a:prstGeom prst="rect">
            <a:avLst/>
          </a:prstGeom>
          <a:noFill/>
        </p:spPr>
        <p:txBody>
          <a:bodyPr wrap="square" rtlCol="0">
            <a:sp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7" name="tray" descr="/Users/skinnyfish/Downloads/themes/blue/content.pngcontent"/>
          <p:cNvPicPr>
            <a:picLocks noChangeAspect="1"/>
          </p:cNvPicPr>
          <p:nvPr userDrawn="1"/>
        </p:nvPicPr>
        <p:blipFill>
          <a:blip r:embed="rId2" cstate="screen"/>
          <a:srcRect/>
          <a:stretch>
            <a:fillRect/>
          </a:stretch>
        </p:blipFill>
        <p:spPr>
          <a:xfrm flipH="1">
            <a:off x="-10048" y="-10049"/>
            <a:ext cx="4295746" cy="6891093"/>
          </a:xfrm>
          <a:prstGeom prst="rect">
            <a:avLst/>
          </a:prstGeom>
        </p:spPr>
      </p:pic>
      <p:sp>
        <p:nvSpPr>
          <p:cNvPr id="9" name="body"/>
          <p:cNvSpPr>
            <a:spLocks noGrp="1"/>
          </p:cNvSpPr>
          <p:nvPr>
            <p:ph sz="quarter" idx="10"/>
          </p:nvPr>
        </p:nvSpPr>
        <p:spPr>
          <a:xfrm>
            <a:off x="5735999" y="1942140"/>
            <a:ext cx="6120000" cy="4641215"/>
          </a:xfrm>
          <a:prstGeom prst="rect">
            <a:avLst/>
          </a:prstGeom>
        </p:spPr>
        <p:txBody>
          <a:bodyPr/>
          <a:lstStyle>
            <a:lvl1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1pPr>
            <a:lvl2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5627999" y="1146515"/>
            <a:ext cx="6159600" cy="583200"/>
          </a:xfrm>
          <a:prstGeom prst="rect">
            <a:avLst/>
          </a:prstGeom>
        </p:spPr>
        <p:txBody>
          <a:bodyPr/>
          <a:lstStyle>
            <a:lvl1pPr>
              <a:defRPr sz="3200" b="0">
                <a:latin typeface="Poppins Medium" panose="02000000000000000000" charset="0"/>
                <a:cs typeface="Poppins Medium" panose="02000000000000000000" charset="0"/>
              </a:defRPr>
            </a:lvl1pPr>
          </a:lstStyle>
          <a:p>
            <a:r>
              <a:rPr lang="en-US"/>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3"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3" name="tray" descr="/Users/skinnyfish/Downloads/themes/blue/cover.pngcover"/>
          <p:cNvPicPr>
            <a:picLocks noChangeAspect="1"/>
          </p:cNvPicPr>
          <p:nvPr userDrawn="1"/>
        </p:nvPicPr>
        <p:blipFill>
          <a:blip r:embed="rId2" cstate="screen"/>
          <a:srcRect/>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3" name="tray" descr="/Users/skinnyfish/Downloads/themes/blue/content.pngcontent"/>
          <p:cNvPicPr>
            <a:picLocks noChangeAspect="1"/>
          </p:cNvPicPr>
          <p:nvPr userDrawn="1"/>
        </p:nvPicPr>
        <p:blipFill>
          <a:blip r:embed="rId2" cstate="screen"/>
          <a:srcRect/>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
        <p:nvSpPr>
          <p:cNvPr id="4" name="body2"/>
          <p:cNvSpPr>
            <a:spLocks noGrp="1"/>
          </p:cNvSpPr>
          <p:nvPr>
            <p:ph sz="quarter" idx="11"/>
          </p:nvPr>
        </p:nvSpPr>
        <p:spPr>
          <a:xfrm>
            <a:off x="3024000" y="186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body4"/>
          <p:cNvSpPr>
            <a:spLocks noGrp="1"/>
          </p:cNvSpPr>
          <p:nvPr>
            <p:ph sz="quarter" idx="13"/>
          </p:nvPr>
        </p:nvSpPr>
        <p:spPr>
          <a:xfrm>
            <a:off x="3024000" y="355816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body5"/>
          <p:cNvSpPr>
            <a:spLocks noGrp="1"/>
          </p:cNvSpPr>
          <p:nvPr>
            <p:ph sz="quarter" idx="14"/>
          </p:nvPr>
        </p:nvSpPr>
        <p:spPr>
          <a:xfrm>
            <a:off x="3024000" y="440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body6"/>
          <p:cNvSpPr>
            <a:spLocks noGrp="1"/>
          </p:cNvSpPr>
          <p:nvPr>
            <p:ph sz="quarter" idx="15"/>
          </p:nvPr>
        </p:nvSpPr>
        <p:spPr>
          <a:xfrm>
            <a:off x="3024000" y="525488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3" name="tray" descr="/Users/skinnyfish/Downloads/themes/blue/content.pngcontent"/>
          <p:cNvPicPr>
            <a:picLocks noChangeAspect="1"/>
          </p:cNvPicPr>
          <p:nvPr userDrawn="1"/>
        </p:nvPicPr>
        <p:blipFill>
          <a:blip r:embed="rId2" cstate="screen"/>
          <a:srcRect/>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5436000"/>
          </a:xfrm>
          <a:prstGeom prst="rect">
            <a:avLst/>
          </a:prstGeom>
        </p:spPr>
        <p:txBody>
          <a:bodyPr lIns="0" tIns="0"/>
          <a:lstStyle>
            <a:lvl1pPr marL="3429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1pPr>
            <a:lvl2pPr marL="8001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3pPr>
            <a:lvl4pPr marL="17145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4pPr>
            <a:lvl5pPr marL="2171700" indent="-215900" eaLnBrk="1" fontAlgn="auto" latinLnBrk="0" hangingPunct="1">
              <a:lnSpc>
                <a:spcPct val="250000"/>
              </a:lnSpc>
              <a:spcBef>
                <a:spcPct val="0"/>
              </a:spcBef>
              <a:spcAft>
                <a:spcPts val="0"/>
              </a:spcAft>
              <a:buFont typeface="+mj-lt"/>
              <a:buAutoNum type="arabicPeriod"/>
              <a:defRPr sz="1600" b="0">
                <a:latin typeface="Poppins Medium" panose="02000000000000000000" charset="0"/>
                <a:cs typeface="Poppins Medium"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3" name="tray" descr="/Users/skinnyfish/Downloads/themes/blue/single.pngsingle"/>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Click to edit Master text styles</a:t>
            </a:r>
          </a:p>
          <a:p>
            <a:pPr lvl="1"/>
            <a:r>
              <a:rPr lang="en-US" dirty="0"/>
              <a:t>Second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3" name="tray" descr="/Users/skinnyfish/Downloads/themes/blue/single.pngsingle"/>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Click to edit Master text styles</a:t>
            </a:r>
          </a:p>
          <a:p>
            <a:pPr lvl="1"/>
            <a:r>
              <a:rPr lang="en-US" dirty="0"/>
              <a:t>Second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5" name="body"/>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2" name="background" descr="/Users/skinnyfish/Downloads/themes/blue/single2.pngsingle2"/>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5" name="body"/>
          <p:cNvSpPr>
            <a:spLocks noGrp="1"/>
          </p:cNvSpPr>
          <p:nvPr>
            <p:ph sz="quarter" idx="10"/>
          </p:nvPr>
        </p:nvSpPr>
        <p:spPr>
          <a:xfrm>
            <a:off x="814740" y="2122180"/>
            <a:ext cx="10800000" cy="4136400"/>
          </a:xfrm>
          <a:prstGeom prst="rect">
            <a:avLst/>
          </a:prstGeom>
        </p:spPr>
        <p:txBody>
          <a:bodyPr/>
          <a:lstStyle>
            <a:lvl1pPr>
              <a:lnSpc>
                <a:spcPct val="100000"/>
              </a:lnSpc>
              <a:defRPr sz="2200">
                <a:solidFill>
                  <a:schemeClr val="bg1"/>
                </a:solidFill>
                <a:latin typeface="Poppins Light" panose="02000000000000000000" charset="0"/>
                <a:cs typeface="Poppins Light" panose="02000000000000000000" charset="0"/>
              </a:defRPr>
            </a:lvl1pPr>
            <a:lvl2pPr>
              <a:lnSpc>
                <a:spcPct val="100000"/>
              </a:lnSpc>
              <a:defRPr sz="2200">
                <a:solidFill>
                  <a:schemeClr val="bg1"/>
                </a:solidFill>
                <a:latin typeface="Poppins Light" panose="02000000000000000000" charset="0"/>
                <a:cs typeface="Poppins Light" panose="02000000000000000000" charset="0"/>
              </a:defRPr>
            </a:lvl2pPr>
            <a:lvl3pPr>
              <a:lnSpc>
                <a:spcPct val="100000"/>
              </a:lnSpc>
              <a:defRPr sz="2200">
                <a:solidFill>
                  <a:schemeClr val="bg1"/>
                </a:solidFill>
                <a:latin typeface="Poppins Light" panose="02000000000000000000" charset="0"/>
                <a:cs typeface="Poppins Light" panose="02000000000000000000" charset="0"/>
              </a:defRPr>
            </a:lvl3pPr>
            <a:lvl4pPr>
              <a:lnSpc>
                <a:spcPct val="100000"/>
              </a:lnSpc>
              <a:defRPr sz="2200">
                <a:solidFill>
                  <a:schemeClr val="bg1"/>
                </a:solidFill>
                <a:latin typeface="Poppins Light" panose="02000000000000000000" charset="0"/>
                <a:cs typeface="Poppins Light" panose="02000000000000000000" charset="0"/>
              </a:defRPr>
            </a:lvl4pPr>
            <a:lvl5pPr>
              <a:lnSpc>
                <a:spcPct val="100000"/>
              </a:lnSpc>
              <a:defRPr sz="2200">
                <a:solidFill>
                  <a:schemeClr val="bg1"/>
                </a:solidFill>
                <a:latin typeface="Poppins Light" panose="02000000000000000000" charset="0"/>
                <a:cs typeface="Poppins Light" panose="02000000000000000000"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header"/>
          <p:cNvSpPr>
            <a:spLocks noGrp="1"/>
          </p:cNvSpPr>
          <p:nvPr>
            <p:ph type="title"/>
          </p:nvPr>
        </p:nvSpPr>
        <p:spPr>
          <a:xfrm>
            <a:off x="814740" y="374250"/>
            <a:ext cx="10800000" cy="615600"/>
          </a:xfrm>
          <a:prstGeom prst="rect">
            <a:avLst/>
          </a:prstGeom>
        </p:spPr>
        <p:txBody>
          <a:bodyPr anchor="t" anchorCtr="0"/>
          <a:lstStyle>
            <a:lvl1pPr algn="l">
              <a:defRPr sz="3400" b="1">
                <a:solidFill>
                  <a:schemeClr val="bg1"/>
                </a:solidFill>
                <a:latin typeface="Poppins SemiBold" panose="02000000000000000000" charset="0"/>
                <a:cs typeface="Poppins SemiBold" panose="02000000000000000000" charset="0"/>
              </a:defRPr>
            </a:lvl1p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16" name="shape3"/>
          <p:cNvPicPr>
            <a:picLocks noChangeAspect="1"/>
          </p:cNvPicPr>
          <p:nvPr userDrawn="1"/>
        </p:nvPicPr>
        <p:blipFill>
          <a:blip r:embed="rId2" cstate="screen"/>
          <a:srcRect/>
          <a:stretch>
            <a:fillRect/>
          </a:stretch>
        </p:blipFill>
        <p:spPr>
          <a:xfrm>
            <a:off x="8115111" y="1965229"/>
            <a:ext cx="3128317" cy="3873154"/>
          </a:xfrm>
          <a:prstGeom prst="rect">
            <a:avLst/>
          </a:prstGeom>
        </p:spPr>
      </p:pic>
      <p:pic>
        <p:nvPicPr>
          <p:cNvPr id="11" name="shape2"/>
          <p:cNvPicPr>
            <a:picLocks noChangeAspect="1"/>
          </p:cNvPicPr>
          <p:nvPr userDrawn="1"/>
        </p:nvPicPr>
        <p:blipFill>
          <a:blip r:embed="rId3" cstate="screen"/>
          <a:srcRect/>
          <a:stretch>
            <a:fillRect/>
          </a:stretch>
        </p:blipFill>
        <p:spPr>
          <a:xfrm>
            <a:off x="4488292" y="1989662"/>
            <a:ext cx="3114392" cy="3870745"/>
          </a:xfrm>
          <a:prstGeom prst="rect">
            <a:avLst/>
          </a:prstGeom>
        </p:spPr>
      </p:pic>
      <p:pic>
        <p:nvPicPr>
          <p:cNvPr id="5" name="shape1"/>
          <p:cNvPicPr>
            <a:picLocks noChangeAspect="1"/>
          </p:cNvPicPr>
          <p:nvPr userDrawn="1"/>
        </p:nvPicPr>
        <p:blipFill>
          <a:blip r:embed="rId4" cstate="screen"/>
          <a:srcRect/>
          <a:stretch>
            <a:fillRect/>
          </a:stretch>
        </p:blipFill>
        <p:spPr>
          <a:xfrm>
            <a:off x="918297" y="1981689"/>
            <a:ext cx="3119717" cy="3862506"/>
          </a:xfrm>
          <a:prstGeom prst="rect">
            <a:avLst/>
          </a:prstGeom>
        </p:spPr>
      </p:pic>
      <p:sp>
        <p:nvSpPr>
          <p:cNvPr id="13" name="body1"/>
          <p:cNvSpPr>
            <a:spLocks noGrp="1"/>
          </p:cNvSpPr>
          <p:nvPr>
            <p:ph sz="quarter" idx="10"/>
          </p:nvPr>
        </p:nvSpPr>
        <p:spPr>
          <a:xfrm>
            <a:off x="918297"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7" name="number1"/>
          <p:cNvSpPr>
            <a:spLocks noGrp="1"/>
          </p:cNvSpPr>
          <p:nvPr>
            <p:ph sz="quarter" idx="14"/>
          </p:nvPr>
        </p:nvSpPr>
        <p:spPr>
          <a:xfrm>
            <a:off x="1006557" y="2640399"/>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9" name="body3"/>
          <p:cNvSpPr>
            <a:spLocks noGrp="1"/>
          </p:cNvSpPr>
          <p:nvPr>
            <p:ph sz="quarter" idx="17"/>
          </p:nvPr>
        </p:nvSpPr>
        <p:spPr>
          <a:xfrm>
            <a:off x="8115110" y="1983400"/>
            <a:ext cx="31283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20" name="number3"/>
          <p:cNvSpPr>
            <a:spLocks noGrp="1"/>
          </p:cNvSpPr>
          <p:nvPr>
            <p:ph sz="quarter" idx="18"/>
          </p:nvPr>
        </p:nvSpPr>
        <p:spPr>
          <a:xfrm>
            <a:off x="8206975" y="2637797"/>
            <a:ext cx="2945443" cy="615315"/>
          </a:xfrm>
          <a:prstGeom prst="rect">
            <a:avLst/>
          </a:prstGeom>
        </p:spPr>
        <p:txBody>
          <a:bodyPr/>
          <a:lstStyle>
            <a:lvl1pPr marL="0" indent="0" algn="l">
              <a:lnSpc>
                <a:spcPct val="100000"/>
              </a:lnSpc>
              <a:buNone/>
              <a:defRPr sz="4400" b="1">
                <a:solidFill>
                  <a:srgbClr val="93ABDF"/>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sp>
        <p:nvSpPr>
          <p:cNvPr id="12" name="body2"/>
          <p:cNvSpPr>
            <a:spLocks noGrp="1"/>
          </p:cNvSpPr>
          <p:nvPr>
            <p:ph sz="quarter" idx="19"/>
          </p:nvPr>
        </p:nvSpPr>
        <p:spPr>
          <a:xfrm>
            <a:off x="4484299" y="1999385"/>
            <a:ext cx="3119718"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Click to edit Master text styles</a:t>
            </a:r>
          </a:p>
          <a:p>
            <a:pPr lvl="4"/>
            <a:r>
              <a:rPr lang="en-US" dirty="0"/>
              <a:t>Second level</a:t>
            </a:r>
          </a:p>
        </p:txBody>
      </p:sp>
      <p:sp>
        <p:nvSpPr>
          <p:cNvPr id="14" name="number2"/>
          <p:cNvSpPr>
            <a:spLocks noGrp="1"/>
          </p:cNvSpPr>
          <p:nvPr>
            <p:ph sz="quarter" idx="20"/>
          </p:nvPr>
        </p:nvSpPr>
        <p:spPr>
          <a:xfrm>
            <a:off x="4561102" y="2639763"/>
            <a:ext cx="2945443" cy="615315"/>
          </a:xfrm>
          <a:prstGeom prst="rect">
            <a:avLst/>
          </a:prstGeom>
        </p:spPr>
        <p:txBody>
          <a:bodyPr/>
          <a:lstStyle>
            <a:lvl1pPr marL="0" indent="0" algn="l">
              <a:lnSpc>
                <a:spcPct val="100000"/>
              </a:lnSpc>
              <a:buNone/>
              <a:defRPr sz="4400" b="1">
                <a:solidFill>
                  <a:schemeClr val="bg1"/>
                </a:solidFill>
                <a:latin typeface="Poppins Light" panose="02000000000000000000" charset="0"/>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lvl="0"/>
            <a:r>
              <a:rPr lang="en-US" dirty="0"/>
              <a:t>Click to edit Master text styles</a:t>
            </a:r>
          </a:p>
        </p:txBody>
      </p:sp>
      <p:pic>
        <p:nvPicPr>
          <p:cNvPr id="4" name="tray"/>
          <p:cNvPicPr>
            <a:picLocks noChangeAspect="1"/>
          </p:cNvPicPr>
          <p:nvPr userDrawn="1"/>
        </p:nvPicPr>
        <p:blipFill>
          <a:blip r:embed="rId5"/>
          <a:srcRect/>
          <a:stretch>
            <a:fillRect/>
          </a:stretch>
        </p:blipFill>
        <p:spPr>
          <a:xfrm>
            <a:off x="4" y="-3991"/>
            <a:ext cx="12191992" cy="1308409"/>
          </a:xfrm>
          <a:prstGeom prst="rect">
            <a:avLst/>
          </a:prstGeom>
        </p:spPr>
      </p:pic>
      <p:sp>
        <p:nvSpPr>
          <p:cNvPr id="6"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8.png"/><Relationship Id="rId1" Type="http://schemas.openxmlformats.org/officeDocument/2006/relationships/slideLayout" Target="../slideLayouts/slideLayout24.xml"/><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png"/><Relationship Id="rId1" Type="http://schemas.openxmlformats.org/officeDocument/2006/relationships/slideLayout" Target="../slideLayouts/slideLayout24.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png"/><Relationship Id="rId1" Type="http://schemas.openxmlformats.org/officeDocument/2006/relationships/slideLayout" Target="../slideLayouts/slideLayout24.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22052" y="-18000"/>
            <a:ext cx="12236104" cy="6894000"/>
          </a:xfrm>
          <a:prstGeom prst="rect">
            <a:avLst/>
          </a:prstGeom>
        </p:spPr>
      </p:pic>
      <p:sp>
        <p:nvSpPr>
          <p:cNvPr id="6" name="body1"/>
          <p:cNvSpPr>
            <a:spLocks noGrp="1"/>
          </p:cNvSpPr>
          <p:nvPr>
            <p:ph sz="quarter" idx="10"/>
          </p:nvPr>
        </p:nvSpPr>
        <p:spPr>
          <a:xfrm>
            <a:off x="785495" y="210947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endParaRPr lang="en-US"/>
          </a:p>
          <a:p>
            <a:pPr lvl="1"/>
            <a:endParaRPr lang="en-US"/>
          </a:p>
          <a:p>
            <a:pPr lvl="2"/>
            <a:endParaRPr lang="en-US"/>
          </a:p>
          <a:p>
            <a:pPr lvl="3"/>
            <a:endParaRPr lang="en-US"/>
          </a:p>
          <a:p>
            <a:pPr lvl="4"/>
            <a:endParaRPr lang="en-US"/>
          </a:p>
        </p:txBody>
      </p:sp>
      <p:sp>
        <p:nvSpPr>
          <p:cNvPr id="4" name="header"/>
          <p:cNvSpPr>
            <a:spLocks noGrp="1"/>
          </p:cNvSpPr>
          <p:nvPr>
            <p:ph type="title"/>
          </p:nvPr>
        </p:nvSpPr>
        <p:spPr>
          <a:xfrm>
            <a:off x="795020" y="460375"/>
            <a:ext cx="10800080" cy="1805305"/>
          </a:xfrm>
          <a:prstGeom prst="rect">
            <a:avLst/>
          </a:prstGeom>
        </p:spPr>
        <p:txBody>
          <a:bodyPr anchor="b" anchorCtr="0"/>
          <a:lstStyle>
            <a:lvl1pPr algn="l">
              <a:defRPr sz="4800" b="1">
                <a:solidFill>
                  <a:schemeClr val="bg1"/>
                </a:solidFill>
                <a:latin typeface="Poppins SemiBold" panose="02000000000000000000" charset="0"/>
                <a:cs typeface="Poppins SemiBold" panose="02000000000000000000" charset="0"/>
              </a:defRPr>
            </a:lvl1pPr>
          </a:lstStyle>
          <a:p>
            <a:pPr algn="l"/>
            <a:r>
              <a:rPr lang="en-US"/>
              <a:t>Empowering Global Financial Services with CryptoMe, Inc.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4" y="-3991"/>
            <a:ext cx="12191992" cy="1308409"/>
          </a:xfrm>
          <a:prstGeom prst="rect">
            <a:avLst/>
          </a:prstGeom>
        </p:spPr>
      </p:pic>
      <p:pic>
        <p:nvPicPr>
          <p:cNvPr id="3" name="list-item-img1"/>
          <p:cNvPicPr>
            <a:picLocks noChangeAspect="1"/>
          </p:cNvPicPr>
          <p:nvPr/>
        </p:nvPicPr>
        <p:blipFill>
          <a:blip r:embed="rId3"/>
          <a:stretch>
            <a:fillRect/>
          </a:stretch>
        </p:blipFill>
        <p:spPr>
          <a:xfrm>
            <a:off x="867913" y="1304417"/>
            <a:ext cx="3346542" cy="2484370"/>
          </a:xfrm>
          <a:prstGeom prst="rect">
            <a:avLst/>
          </a:prstGeom>
        </p:spPr>
      </p:pic>
      <p:pic>
        <p:nvPicPr>
          <p:cNvPr id="4" name="list-item-img2"/>
          <p:cNvPicPr>
            <a:picLocks noChangeAspect="1"/>
          </p:cNvPicPr>
          <p:nvPr/>
        </p:nvPicPr>
        <p:blipFill>
          <a:blip r:embed="rId4"/>
          <a:stretch>
            <a:fillRect/>
          </a:stretch>
        </p:blipFill>
        <p:spPr>
          <a:xfrm>
            <a:off x="5779546" y="1316760"/>
            <a:ext cx="3280700" cy="2487600"/>
          </a:xfrm>
          <a:prstGeom prst="rect">
            <a:avLst/>
          </a:prstGeom>
        </p:spPr>
      </p:pic>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Untapped Market</a:t>
            </a:r>
          </a:p>
        </p:txBody>
      </p:sp>
      <p:sp>
        <p:nvSpPr>
          <p:cNvPr id="11" name="body1"/>
          <p:cNvSpPr>
            <a:spLocks noGrp="1"/>
          </p:cNvSpPr>
          <p:nvPr>
            <p:ph sz="quarter" idx="10"/>
          </p:nvPr>
        </p:nvSpPr>
        <p:spPr>
          <a:xfrm>
            <a:off x="938013" y="3699257"/>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Global Cryptocurrency Market</a:t>
            </a:r>
          </a:p>
          <a:p>
            <a:pPr lvl="4"/>
            <a:r>
              <a:rPr lang="en-US" dirty="0"/>
              <a:t>
The global cryptocurrency market, projected to grow from $51.5 billion in 2024 to $71.7 billion by 2028, is driven by increasing adoption across various sectors and regions, with significant growth led by the Asia Pacific and North America</a:t>
            </a:r>
          </a:p>
        </p:txBody>
      </p:sp>
      <p:sp>
        <p:nvSpPr>
          <p:cNvPr id="24" name="body2"/>
          <p:cNvSpPr>
            <a:spLocks noGrp="1"/>
          </p:cNvSpPr>
          <p:nvPr>
            <p:ph sz="quarter" idx="29"/>
          </p:nvPr>
        </p:nvSpPr>
        <p:spPr>
          <a:xfrm>
            <a:off x="5779546" y="3816702"/>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Targeting the Unbanked</a:t>
            </a:r>
          </a:p>
          <a:p>
            <a:pPr lvl="4"/>
            <a:r>
              <a:rPr lang="en-US" dirty="0"/>
              <a:t>Providing secure, fast, and accessible financial transactions for the unbanked and bank-averse.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5552990" y="1521391"/>
            <a:ext cx="5365835" cy="2178249"/>
          </a:xfrm>
          <a:prstGeom prst="rect">
            <a:avLst/>
          </a:prstGeom>
        </p:spPr>
      </p:pic>
      <p:pic>
        <p:nvPicPr>
          <p:cNvPr id="4" name="shape2"/>
          <p:cNvPicPr>
            <a:picLocks noChangeAspect="1"/>
          </p:cNvPicPr>
          <p:nvPr/>
        </p:nvPicPr>
        <p:blipFill>
          <a:blip r:embed="rId2"/>
          <a:stretch>
            <a:fillRect/>
          </a:stretch>
        </p:blipFill>
        <p:spPr>
          <a:xfrm>
            <a:off x="5552990" y="3927781"/>
            <a:ext cx="5353479" cy="1323062"/>
          </a:xfrm>
          <a:prstGeom prst="rect">
            <a:avLst/>
          </a:prstGeom>
        </p:spPr>
      </p:pic>
      <p:pic>
        <p:nvPicPr>
          <p:cNvPr id="5" name="tray"/>
          <p:cNvPicPr>
            <a:picLocks noChangeAspect="1"/>
          </p:cNvPicPr>
          <p:nvPr/>
        </p:nvPicPr>
        <p:blipFill>
          <a:blip r:embed="rId3"/>
          <a:stretch>
            <a:fillRect/>
          </a:stretch>
        </p:blipFill>
        <p:spPr>
          <a:xfrm>
            <a:off x="473428" y="679316"/>
            <a:ext cx="4295746" cy="6178684"/>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Walkthrough of CryptoMe App</a:t>
            </a:r>
          </a:p>
          <a:p>
            <a:pPr lvl="4"/>
            <a:r>
              <a:rPr lang="en-US" dirty="0"/>
              <a:t>CryptoMe guides users from a simple sign-up or login process, through adding funds to their wallet, executing instant transactions or exchanges with minimal fees using XRP or other supported cryptocurrencies, to finally withdrawing funds or managing their account settings, all within a secure and user-friendly interface.</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Product Overview</a:t>
            </a:r>
          </a:p>
        </p:txBody>
      </p:sp>
      <p:sp>
        <p:nvSpPr>
          <p:cNvPr id="13" name="body2"/>
          <p:cNvSpPr>
            <a:spLocks noGrp="1"/>
          </p:cNvSpPr>
          <p:nvPr>
            <p:ph sz="quarter" idx="24"/>
          </p:nvPr>
        </p:nvSpPr>
        <p:spPr>
          <a:xfrm>
            <a:off x="5572070" y="402189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Upcoming Features</a:t>
            </a:r>
          </a:p>
          <a:p>
            <a:pPr lvl="4"/>
            <a:r>
              <a:rPr lang="en-US" dirty="0"/>
              <a:t>Support for additional cryptocurrencies and B2B payment solutions.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4</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The Future of CryptoMe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4" y="-3991"/>
            <a:ext cx="12191992" cy="1308409"/>
          </a:xfrm>
          <a:prstGeom prst="rect">
            <a:avLst/>
          </a:prstGeom>
        </p:spPr>
      </p:pic>
      <p:pic>
        <p:nvPicPr>
          <p:cNvPr id="3" name="list-item-img1"/>
          <p:cNvPicPr>
            <a:picLocks noChangeAspect="1"/>
          </p:cNvPicPr>
          <p:nvPr/>
        </p:nvPicPr>
        <p:blipFill>
          <a:blip r:embed="rId3"/>
          <a:stretch>
            <a:fillRect/>
          </a:stretch>
        </p:blipFill>
        <p:spPr>
          <a:xfrm>
            <a:off x="883663" y="1979435"/>
            <a:ext cx="3346542" cy="2484370"/>
          </a:xfrm>
          <a:prstGeom prst="rect">
            <a:avLst/>
          </a:prstGeom>
        </p:spPr>
      </p:pic>
      <p:pic>
        <p:nvPicPr>
          <p:cNvPr id="4" name="list-item-img2"/>
          <p:cNvPicPr>
            <a:picLocks noChangeAspect="1"/>
          </p:cNvPicPr>
          <p:nvPr/>
        </p:nvPicPr>
        <p:blipFill>
          <a:blip r:embed="rId4"/>
          <a:stretch>
            <a:fillRect/>
          </a:stretch>
        </p:blipFill>
        <p:spPr>
          <a:xfrm>
            <a:off x="4486774" y="1979435"/>
            <a:ext cx="3280700" cy="2487600"/>
          </a:xfrm>
          <a:prstGeom prst="rect">
            <a:avLst/>
          </a:prstGeom>
        </p:spPr>
      </p:pic>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Technology &amp; Security</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Responsive Technology Stack</a:t>
            </a:r>
          </a:p>
          <a:p>
            <a:pPr lvl="4"/>
            <a:r>
              <a:rPr lang="en-US" dirty="0"/>
              <a:t>DynamoDB, Express.js, Node.js, and React Native for a cross-platform experience.</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Unparalleled Security Measures</a:t>
            </a:r>
          </a:p>
          <a:p>
            <a:pPr lvl="4"/>
            <a:r>
              <a:rPr lang="en-US" dirty="0"/>
              <a:t>AES encryption and sharded keys strategy for protecting users' funds.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5559714" y="1513836"/>
            <a:ext cx="5346755" cy="1323062"/>
          </a:xfrm>
          <a:prstGeom prst="rect">
            <a:avLst/>
          </a:prstGeom>
        </p:spPr>
      </p:pic>
      <p:pic>
        <p:nvPicPr>
          <p:cNvPr id="4" name="shape2"/>
          <p:cNvPicPr>
            <a:picLocks noChangeAspect="1"/>
          </p:cNvPicPr>
          <p:nvPr/>
        </p:nvPicPr>
        <p:blipFill>
          <a:blip r:embed="rId2"/>
          <a:stretch>
            <a:fillRect/>
          </a:stretch>
        </p:blipFill>
        <p:spPr>
          <a:xfrm>
            <a:off x="5559714" y="3094986"/>
            <a:ext cx="5353479" cy="1323062"/>
          </a:xfrm>
          <a:prstGeom prst="rect">
            <a:avLst/>
          </a:prstGeom>
        </p:spPr>
      </p:pic>
      <p:pic>
        <p:nvPicPr>
          <p:cNvPr id="5" name="tray"/>
          <p:cNvPicPr>
            <a:picLocks noChangeAspect="1"/>
          </p:cNvPicPr>
          <p:nvPr/>
        </p:nvPicPr>
        <p:blipFill>
          <a:blip r:embed="rId3"/>
          <a:stretch>
            <a:fillRect/>
          </a:stretch>
        </p:blipFill>
        <p:spPr>
          <a:xfrm>
            <a:off x="-10048" y="-10049"/>
            <a:ext cx="4295746" cy="6891093"/>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Revenue Streams</a:t>
            </a:r>
          </a:p>
          <a:p>
            <a:pPr lvl="4"/>
            <a:r>
              <a:rPr lang="en-US" dirty="0"/>
              <a:t>Transaction fees, revenue share from Changelly, and competitive fee structures.</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Business Model &amp; Competitive Analysis</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Key Differentiators</a:t>
            </a:r>
          </a:p>
          <a:p>
            <a:pPr lvl="4"/>
            <a:r>
              <a:rPr lang="en-US" dirty="0"/>
              <a:t>User control over funds, security measures, and focus on banking the unbanked.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884580" y="2028742"/>
            <a:ext cx="4930226" cy="3861021"/>
          </a:xfrm>
          <a:prstGeom prst="rect">
            <a:avLst/>
          </a:prstGeom>
        </p:spPr>
      </p:pic>
      <p:pic>
        <p:nvPicPr>
          <p:cNvPr id="3" name="shape2"/>
          <p:cNvPicPr>
            <a:picLocks noChangeAspect="1"/>
          </p:cNvPicPr>
          <p:nvPr/>
        </p:nvPicPr>
        <p:blipFill>
          <a:blip r:embed="rId3"/>
          <a:stretch>
            <a:fillRect/>
          </a:stretch>
        </p:blipFill>
        <p:spPr>
          <a:xfrm>
            <a:off x="6377190" y="2028743"/>
            <a:ext cx="4930228" cy="3861021"/>
          </a:xfrm>
          <a:prstGeom prst="rect">
            <a:avLst/>
          </a:prstGeom>
        </p:spPr>
      </p:pic>
      <p:pic>
        <p:nvPicPr>
          <p:cNvPr id="4" name="tray"/>
          <p:cNvPicPr>
            <a:picLocks noChangeAspect="1"/>
          </p:cNvPicPr>
          <p:nvPr/>
        </p:nvPicPr>
        <p:blipFill>
          <a:blip r:embed="rId4"/>
          <a:stretch>
            <a:fillRect/>
          </a:stretch>
        </p:blipFill>
        <p:spPr>
          <a:xfrm>
            <a:off x="4" y="-3991"/>
            <a:ext cx="12191992" cy="1308409"/>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Founding Team and Partnerships</a:t>
            </a:r>
          </a:p>
          <a:p>
            <a:pPr lvl="4"/>
            <a:r>
              <a:rPr lang="en-US" dirty="0"/>
              <a:t>Highlighting expertise in technology, finance, and blockchain.</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Financial Projections</a:t>
            </a:r>
          </a:p>
          <a:p>
            <a:pPr lvl="4"/>
            <a:r>
              <a:rPr lang="en-US" dirty="0"/>
              <a:t>Projected revenue growth and milestones for success.</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Team &amp; Financial Projections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884580" y="2028742"/>
            <a:ext cx="4930226" cy="3861021"/>
          </a:xfrm>
          <a:prstGeom prst="rect">
            <a:avLst/>
          </a:prstGeom>
        </p:spPr>
      </p:pic>
      <p:pic>
        <p:nvPicPr>
          <p:cNvPr id="3" name="shape2"/>
          <p:cNvPicPr>
            <a:picLocks noChangeAspect="1"/>
          </p:cNvPicPr>
          <p:nvPr/>
        </p:nvPicPr>
        <p:blipFill>
          <a:blip r:embed="rId3"/>
          <a:stretch>
            <a:fillRect/>
          </a:stretch>
        </p:blipFill>
        <p:spPr>
          <a:xfrm>
            <a:off x="6377190" y="2028743"/>
            <a:ext cx="4930228" cy="3861021"/>
          </a:xfrm>
          <a:prstGeom prst="rect">
            <a:avLst/>
          </a:prstGeom>
        </p:spPr>
      </p:pic>
      <p:pic>
        <p:nvPicPr>
          <p:cNvPr id="4" name="tray"/>
          <p:cNvPicPr>
            <a:picLocks noChangeAspect="1"/>
          </p:cNvPicPr>
          <p:nvPr/>
        </p:nvPicPr>
        <p:blipFill>
          <a:blip r:embed="rId4"/>
          <a:stretch>
            <a:fillRect/>
          </a:stretch>
        </p:blipFill>
        <p:spPr>
          <a:xfrm>
            <a:off x="4" y="-3991"/>
            <a:ext cx="12191992" cy="1308409"/>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Join the Revolution</a:t>
            </a:r>
          </a:p>
          <a:p>
            <a:pPr lvl="4"/>
            <a:r>
              <a:rPr lang="en-US" dirty="0"/>
              <a:t>Invitation for investors to be part of revolutionizing cryptocurrency transactions.</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Contact Information</a:t>
            </a:r>
          </a:p>
          <a:p>
            <a:pPr lvl="4"/>
            <a:r>
              <a:rPr lang="en-US" dirty="0"/>
              <a:t>devanshpatel22@gmail.com</a:t>
            </a:r>
          </a:p>
          <a:p>
            <a:pPr lvl="4"/>
            <a:r>
              <a:rPr lang="en-US" dirty="0"/>
              <a:t>4237675038</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Call to Action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22052" y="-18000"/>
            <a:ext cx="12236104" cy="6894000"/>
          </a:xfrm>
          <a:prstGeom prst="rect">
            <a:avLst/>
          </a:prstGeom>
        </p:spPr>
      </p:pic>
      <p:sp>
        <p:nvSpPr>
          <p:cNvPr id="5" name="body1"/>
          <p:cNvSpPr>
            <a:spLocks noGrp="1"/>
          </p:cNvSpPr>
          <p:nvPr>
            <p:ph sz="quarter" idx="10"/>
          </p:nvPr>
        </p:nvSpPr>
        <p:spPr>
          <a:xfrm>
            <a:off x="828675" y="3121660"/>
            <a:ext cx="10810240" cy="2757170"/>
          </a:xfrm>
          <a:prstGeom prst="rect">
            <a:avLst/>
          </a:prstGeom>
        </p:spPr>
        <p:txBody>
          <a:bodyPr/>
          <a:lstStyle>
            <a:lvl1pPr marL="0" indent="0">
              <a:buNone/>
              <a:defRPr sz="1600">
                <a:solidFill>
                  <a:schemeClr val="bg1"/>
                </a:solidFill>
                <a:latin typeface="Poppins Light" panose="02000000000000000000" charset="0"/>
                <a:cs typeface="Poppins Light" panose="02000000000000000000" charset="0"/>
              </a:defRPr>
            </a:lvl1pPr>
            <a:lvl2pPr marL="457200" indent="0">
              <a:buNone/>
              <a:defRPr sz="1600">
                <a:solidFill>
                  <a:schemeClr val="bg1"/>
                </a:solidFill>
                <a:latin typeface="Poppins Light" panose="02000000000000000000" charset="0"/>
                <a:cs typeface="Poppins Light" panose="02000000000000000000" charset="0"/>
              </a:defRPr>
            </a:lvl2pPr>
            <a:lvl3pPr marL="914400" indent="0">
              <a:buNone/>
              <a:defRPr sz="1600">
                <a:solidFill>
                  <a:schemeClr val="bg1"/>
                </a:solidFill>
                <a:latin typeface="Poppins Light" panose="02000000000000000000" charset="0"/>
                <a:cs typeface="Poppins Light" panose="02000000000000000000" charset="0"/>
              </a:defRPr>
            </a:lvl3pPr>
            <a:lvl4pPr marL="1371600" indent="0">
              <a:buNone/>
              <a:defRPr sz="1600">
                <a:solidFill>
                  <a:schemeClr val="bg1"/>
                </a:solidFill>
                <a:latin typeface="Poppins Light" panose="02000000000000000000" charset="0"/>
                <a:cs typeface="Poppins Light" panose="02000000000000000000" charset="0"/>
              </a:defRPr>
            </a:lvl4pPr>
            <a:lvl5pPr marL="1828800" indent="0">
              <a:buNone/>
              <a:defRPr sz="1600">
                <a:solidFill>
                  <a:schemeClr val="bg1"/>
                </a:solidFill>
                <a:latin typeface="Poppins Light" panose="02000000000000000000" charset="0"/>
                <a:cs typeface="Poppins Light" panose="02000000000000000000" charset="0"/>
              </a:defRPr>
            </a:lvl5pPr>
          </a:lstStyle>
          <a:p>
            <a:pPr lvl="0"/>
            <a:r>
              <a:rPr lang="en-US"/>
              <a:t>Contact: devanshpatel22@gmail.com</a:t>
            </a:r>
          </a:p>
          <a:p>
            <a:pPr lvl="1"/>
            <a:endParaRPr lang="en-US"/>
          </a:p>
          <a:p>
            <a:pPr lvl="2"/>
            <a:endParaRPr lang="en-US"/>
          </a:p>
          <a:p>
            <a:pPr lvl="3"/>
            <a:endParaRPr lang="en-US"/>
          </a:p>
          <a:p>
            <a:pPr lvl="4"/>
            <a:endParaRPr lang="en-US"/>
          </a:p>
        </p:txBody>
      </p:sp>
      <p:sp>
        <p:nvSpPr>
          <p:cNvPr id="4" name="header"/>
          <p:cNvSpPr>
            <a:spLocks noGrp="1"/>
          </p:cNvSpPr>
          <p:nvPr>
            <p:ph type="title"/>
          </p:nvPr>
        </p:nvSpPr>
        <p:spPr>
          <a:xfrm>
            <a:off x="838200" y="1418590"/>
            <a:ext cx="10800080" cy="1805305"/>
          </a:xfrm>
          <a:prstGeom prst="rect">
            <a:avLst/>
          </a:prstGeom>
        </p:spPr>
        <p:txBody>
          <a:bodyPr bIns="0" anchor="b" anchorCtr="0"/>
          <a:lstStyle>
            <a:lvl1pPr algn="l">
              <a:defRPr sz="4800" b="1">
                <a:solidFill>
                  <a:schemeClr val="bg1"/>
                </a:solidFill>
                <a:latin typeface="Poppins SemiBold" panose="02000000000000000000" charset="0"/>
                <a:cs typeface="Poppins SemiBold" panose="02000000000000000000" charset="0"/>
              </a:defRPr>
            </a:lvl1pPr>
          </a:lstStyle>
          <a:p>
            <a:pPr algn="l"/>
            <a:r>
              <a:rPr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7904480" y="-18098"/>
            <a:ext cx="4297680" cy="6894195"/>
          </a:xfrm>
          <a:prstGeom prst="rect">
            <a:avLst/>
          </a:prstGeom>
        </p:spPr>
      </p:pic>
      <p:sp>
        <p:nvSpPr>
          <p:cNvPr id="5" name="body1"/>
          <p:cNvSpPr>
            <a:spLocks noGrp="1"/>
          </p:cNvSpPr>
          <p:nvPr>
            <p:ph sz="quarter" idx="10"/>
          </p:nvPr>
        </p:nvSpPr>
        <p:spPr>
          <a:xfrm>
            <a:off x="3024000" y="100800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1. Unveiling the Vision</a:t>
            </a:r>
          </a:p>
          <a:p>
            <a:pPr lvl="1"/>
            <a:endParaRPr lang="en-US" dirty="0"/>
          </a:p>
          <a:p>
            <a:pPr lvl="2"/>
            <a:endParaRPr lang="en-US" dirty="0"/>
          </a:p>
          <a:p>
            <a:pPr lvl="3"/>
            <a:endParaRPr lang="en-US" dirty="0"/>
          </a:p>
          <a:p>
            <a:pPr lvl="4"/>
            <a:endParaRPr lang="en-US" dirty="0"/>
          </a:p>
        </p:txBody>
      </p:sp>
      <p:sp>
        <p:nvSpPr>
          <p:cNvPr id="8" name="header"/>
          <p:cNvSpPr>
            <a:spLocks noGrp="1"/>
          </p:cNvSpPr>
          <p:nvPr>
            <p:ph type="title"/>
          </p:nvPr>
        </p:nvSpPr>
        <p:spPr>
          <a:xfrm>
            <a:off x="820800" y="1317600"/>
            <a:ext cx="2206800" cy="5184000"/>
          </a:xfrm>
          <a:prstGeom prst="rect">
            <a:avLst/>
          </a:prstGeom>
        </p:spPr>
        <p:txBody>
          <a:bodyPr/>
          <a:lstStyle>
            <a:lvl1pPr>
              <a:defRPr sz="2800" b="1">
                <a:latin typeface="Poppins SemiBold" panose="02000000000000000000" charset="0"/>
                <a:cs typeface="Poppins SemiBold" panose="02000000000000000000" charset="0"/>
              </a:defRPr>
            </a:lvl1pPr>
          </a:lstStyle>
          <a:p>
            <a:pPr algn="l"/>
            <a:r>
              <a:rPr lang="en-US"/>
              <a:t>Content</a:t>
            </a:r>
          </a:p>
        </p:txBody>
      </p:sp>
      <p:sp>
        <p:nvSpPr>
          <p:cNvPr id="4" name="body2"/>
          <p:cNvSpPr>
            <a:spLocks noGrp="1"/>
          </p:cNvSpPr>
          <p:nvPr>
            <p:ph sz="quarter" idx="11"/>
          </p:nvPr>
        </p:nvSpPr>
        <p:spPr>
          <a:xfrm>
            <a:off x="3024000" y="186144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2. Revolutionizing Cryptocurrency Transactions</a:t>
            </a:r>
          </a:p>
          <a:p>
            <a:pPr lvl="1"/>
            <a:endParaRPr lang="en-US" dirty="0"/>
          </a:p>
          <a:p>
            <a:pPr lvl="2"/>
            <a:endParaRPr lang="en-US" dirty="0"/>
          </a:p>
          <a:p>
            <a:pPr lvl="3"/>
            <a:endParaRPr lang="en-US" dirty="0"/>
          </a:p>
          <a:p>
            <a:pPr lvl="4"/>
            <a:endParaRPr lang="en-US" dirty="0"/>
          </a:p>
        </p:txBody>
      </p:sp>
      <p:sp>
        <p:nvSpPr>
          <p:cNvPr id="6" name="body3"/>
          <p:cNvSpPr>
            <a:spLocks noGrp="1"/>
          </p:cNvSpPr>
          <p:nvPr>
            <p:ph sz="quarter" idx="12"/>
          </p:nvPr>
        </p:nvSpPr>
        <p:spPr>
          <a:xfrm>
            <a:off x="3024000" y="270472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3. Market Opportunity and Growth</a:t>
            </a:r>
          </a:p>
          <a:p>
            <a:pPr lvl="1"/>
            <a:endParaRPr lang="en-US" dirty="0"/>
          </a:p>
          <a:p>
            <a:pPr lvl="2"/>
            <a:endParaRPr lang="en-US" dirty="0"/>
          </a:p>
          <a:p>
            <a:pPr lvl="3"/>
            <a:endParaRPr lang="en-US" dirty="0"/>
          </a:p>
          <a:p>
            <a:pPr lvl="4"/>
            <a:endParaRPr lang="en-US" dirty="0"/>
          </a:p>
        </p:txBody>
      </p:sp>
      <p:sp>
        <p:nvSpPr>
          <p:cNvPr id="7" name="body4"/>
          <p:cNvSpPr>
            <a:spLocks noGrp="1"/>
          </p:cNvSpPr>
          <p:nvPr>
            <p:ph sz="quarter" idx="13"/>
          </p:nvPr>
        </p:nvSpPr>
        <p:spPr>
          <a:xfrm>
            <a:off x="3024000" y="3558160"/>
            <a:ext cx="4651200" cy="841120"/>
          </a:xfrm>
          <a:prstGeom prst="rect">
            <a:avLst/>
          </a:prstGeom>
        </p:spPr>
        <p:txBody>
          <a:bodyPr lIns="0" tIns="0"/>
          <a:lstStyle>
            <a:lvl1pPr marL="1270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1pPr>
            <a:lvl2pPr marL="5842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2pPr>
            <a:lvl3pPr marL="10414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3pPr>
            <a:lvl4pPr marL="14986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4pPr>
            <a:lvl5pPr marL="1955800" indent="0" eaLnBrk="1" fontAlgn="auto" latinLnBrk="0" hangingPunct="1">
              <a:lnSpc>
                <a:spcPct val="250000"/>
              </a:lnSpc>
              <a:spcBef>
                <a:spcPct val="0"/>
              </a:spcBef>
              <a:spcAft>
                <a:spcPts val="0"/>
              </a:spcAft>
              <a:buFont typeface="+mj-lt"/>
              <a:buNone/>
              <a:defRPr sz="1600" b="0">
                <a:latin typeface="Poppins Medium" panose="02000000000000000000" charset="0"/>
                <a:cs typeface="Poppins Medium" panose="02000000000000000000" charset="0"/>
              </a:defRPr>
            </a:lvl5pPr>
          </a:lstStyle>
          <a:p>
            <a:pPr lvl="0"/>
            <a:r>
              <a:rPr lang="en-US" dirty="0"/>
              <a:t>4. The Future of CryptoMe</a:t>
            </a:r>
          </a:p>
          <a:p>
            <a:pPr lvl="1"/>
            <a:endParaRPr lang="en-US" dirty="0"/>
          </a:p>
          <a:p>
            <a:pPr lvl="2"/>
            <a:endParaRPr lang="en-US" dirty="0"/>
          </a:p>
          <a:p>
            <a:pPr lvl="3"/>
            <a:endParaRPr lang="en-US" dirty="0"/>
          </a:p>
          <a:p>
            <a:pPr lvl="4"/>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1</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Unveiling the Vision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884580" y="2028742"/>
            <a:ext cx="4930226" cy="3861021"/>
          </a:xfrm>
          <a:prstGeom prst="rect">
            <a:avLst/>
          </a:prstGeom>
        </p:spPr>
      </p:pic>
      <p:pic>
        <p:nvPicPr>
          <p:cNvPr id="3" name="shape2"/>
          <p:cNvPicPr>
            <a:picLocks noChangeAspect="1"/>
          </p:cNvPicPr>
          <p:nvPr/>
        </p:nvPicPr>
        <p:blipFill>
          <a:blip r:embed="rId3"/>
          <a:stretch>
            <a:fillRect/>
          </a:stretch>
        </p:blipFill>
        <p:spPr>
          <a:xfrm>
            <a:off x="6377190" y="2028743"/>
            <a:ext cx="4930228" cy="3861021"/>
          </a:xfrm>
          <a:prstGeom prst="rect">
            <a:avLst/>
          </a:prstGeom>
        </p:spPr>
      </p:pic>
      <p:pic>
        <p:nvPicPr>
          <p:cNvPr id="4" name="tray"/>
          <p:cNvPicPr>
            <a:picLocks noChangeAspect="1"/>
          </p:cNvPicPr>
          <p:nvPr/>
        </p:nvPicPr>
        <p:blipFill>
          <a:blip r:embed="rId4"/>
          <a:stretch>
            <a:fillRect/>
          </a:stretch>
        </p:blipFill>
        <p:spPr>
          <a:xfrm>
            <a:off x="4" y="-3991"/>
            <a:ext cx="12191992" cy="1308409"/>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Democratizing Financial Services</a:t>
            </a:r>
          </a:p>
          <a:p>
            <a:pPr lvl="4"/>
            <a:r>
              <a:rPr lang="en-US" dirty="0"/>
              <a:t>Providing accessible, fast, and secure cryptocurrency transactions for the unbanked and bank-averse.</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Leading the Way</a:t>
            </a:r>
          </a:p>
          <a:p>
            <a:pPr lvl="4"/>
            <a:r>
              <a:rPr lang="en-US" dirty="0"/>
              <a:t>Revolutionizing global financial services through a secure, user-centric cryptocurrency platform.</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Mission and Vision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5559714" y="1513836"/>
            <a:ext cx="5346755" cy="1323062"/>
          </a:xfrm>
          <a:prstGeom prst="rect">
            <a:avLst/>
          </a:prstGeom>
        </p:spPr>
      </p:pic>
      <p:pic>
        <p:nvPicPr>
          <p:cNvPr id="4" name="shape2"/>
          <p:cNvPicPr>
            <a:picLocks noChangeAspect="1"/>
          </p:cNvPicPr>
          <p:nvPr/>
        </p:nvPicPr>
        <p:blipFill>
          <a:blip r:embed="rId2"/>
          <a:stretch>
            <a:fillRect/>
          </a:stretch>
        </p:blipFill>
        <p:spPr>
          <a:xfrm>
            <a:off x="5559714" y="3094986"/>
            <a:ext cx="5353479" cy="1323062"/>
          </a:xfrm>
          <a:prstGeom prst="rect">
            <a:avLst/>
          </a:prstGeom>
        </p:spPr>
      </p:pic>
      <p:pic>
        <p:nvPicPr>
          <p:cNvPr id="5" name="tray"/>
          <p:cNvPicPr>
            <a:picLocks noChangeAspect="1"/>
          </p:cNvPicPr>
          <p:nvPr/>
        </p:nvPicPr>
        <p:blipFill>
          <a:blip r:embed="rId3"/>
          <a:stretch>
            <a:fillRect/>
          </a:stretch>
        </p:blipFill>
        <p:spPr>
          <a:xfrm>
            <a:off x="-10048" y="-10049"/>
            <a:ext cx="4295746" cy="6891093"/>
          </a:xfrm>
          <a:prstGeom prst="rect">
            <a:avLst/>
          </a:prstGeom>
        </p:spPr>
      </p:pic>
      <p:sp>
        <p:nvSpPr>
          <p:cNvPr id="9" name="body1"/>
          <p:cNvSpPr>
            <a:spLocks noGrp="1"/>
          </p:cNvSpPr>
          <p:nvPr>
            <p:ph sz="quarter" idx="10"/>
          </p:nvPr>
        </p:nvSpPr>
        <p:spPr>
          <a:xfrm>
            <a:off x="5572070" y="1521392"/>
            <a:ext cx="5346755"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Lack of Access to Traditional Banking</a:t>
            </a:r>
          </a:p>
          <a:p>
            <a:pPr lvl="4"/>
            <a:r>
              <a:rPr lang="en-US" dirty="0"/>
              <a:t>Millions worldwide face barriers to traditional banking.</a:t>
            </a:r>
          </a:p>
        </p:txBody>
      </p:sp>
      <p:sp>
        <p:nvSpPr>
          <p:cNvPr id="7" name="header"/>
          <p:cNvSpPr>
            <a:spLocks noGrp="1"/>
          </p:cNvSpPr>
          <p:nvPr>
            <p:ph type="title"/>
          </p:nvPr>
        </p:nvSpPr>
        <p:spPr>
          <a:xfrm>
            <a:off x="5469737" y="679316"/>
            <a:ext cx="6093372" cy="417964"/>
          </a:xfrm>
          <a:prstGeom prst="rect">
            <a:avLst/>
          </a:prstGeom>
        </p:spPr>
        <p:txBody>
          <a:bodyPr/>
          <a:lstStyle>
            <a:lvl1pPr>
              <a:defRPr sz="2800" b="0">
                <a:latin typeface="Poppins Medium" panose="02000000000000000000" charset="0"/>
                <a:cs typeface="Poppins Medium" panose="02000000000000000000" charset="0"/>
              </a:defRPr>
            </a:lvl1pPr>
          </a:lstStyle>
          <a:p>
            <a:pPr algn="l"/>
            <a:r>
              <a:rPr lang="en-US"/>
              <a:t>Addressing Challenges</a:t>
            </a:r>
          </a:p>
        </p:txBody>
      </p:sp>
      <p:sp>
        <p:nvSpPr>
          <p:cNvPr id="13" name="body2"/>
          <p:cNvSpPr>
            <a:spLocks noGrp="1"/>
          </p:cNvSpPr>
          <p:nvPr>
            <p:ph sz="quarter" idx="24"/>
          </p:nvPr>
        </p:nvSpPr>
        <p:spPr>
          <a:xfrm>
            <a:off x="5572070" y="3103330"/>
            <a:ext cx="5346755" cy="1314718"/>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sz="16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Issues with Existing Cryptocurrency Platforms</a:t>
            </a:r>
          </a:p>
          <a:p>
            <a:pPr lvl="4"/>
            <a:r>
              <a:rPr lang="en-US" dirty="0"/>
              <a:t>Slow, expensive transactions and lack of user control over funds.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2</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Revolutionizing Cryptocurrency Transactions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1"/>
          <p:cNvPicPr>
            <a:picLocks noChangeAspect="1"/>
          </p:cNvPicPr>
          <p:nvPr/>
        </p:nvPicPr>
        <p:blipFill>
          <a:blip r:embed="rId2"/>
          <a:stretch>
            <a:fillRect/>
          </a:stretch>
        </p:blipFill>
        <p:spPr>
          <a:xfrm>
            <a:off x="884580" y="2028742"/>
            <a:ext cx="4930226" cy="3861021"/>
          </a:xfrm>
          <a:prstGeom prst="rect">
            <a:avLst/>
          </a:prstGeom>
        </p:spPr>
      </p:pic>
      <p:pic>
        <p:nvPicPr>
          <p:cNvPr id="3" name="shape2"/>
          <p:cNvPicPr>
            <a:picLocks noChangeAspect="1"/>
          </p:cNvPicPr>
          <p:nvPr/>
        </p:nvPicPr>
        <p:blipFill>
          <a:blip r:embed="rId3"/>
          <a:stretch>
            <a:fillRect/>
          </a:stretch>
        </p:blipFill>
        <p:spPr>
          <a:xfrm>
            <a:off x="6377190" y="2028743"/>
            <a:ext cx="4930228" cy="3861021"/>
          </a:xfrm>
          <a:prstGeom prst="rect">
            <a:avLst/>
          </a:prstGeom>
        </p:spPr>
      </p:pic>
      <p:pic>
        <p:nvPicPr>
          <p:cNvPr id="4" name="tray"/>
          <p:cNvPicPr>
            <a:picLocks noChangeAspect="1"/>
          </p:cNvPicPr>
          <p:nvPr/>
        </p:nvPicPr>
        <p:blipFill>
          <a:blip r:embed="rId4"/>
          <a:stretch>
            <a:fillRect/>
          </a:stretch>
        </p:blipFill>
        <p:spPr>
          <a:xfrm>
            <a:off x="4" y="-3991"/>
            <a:ext cx="12191992" cy="1308409"/>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lang="en-US" sz="1800" b="1" kern="1200" dirty="0">
                <a:solidFill>
                  <a:schemeClr val="bg1"/>
                </a:solidFill>
                <a:effectLst/>
                <a:latin typeface="Poppins Regular" panose="02000000000000000000" charset="0"/>
                <a:ea typeface="+mn-ea"/>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marL="0" lvl="0"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Cross-Platform App</a:t>
            </a:r>
          </a:p>
          <a:p>
            <a:pPr lvl="4"/>
            <a:r>
              <a:rPr lang="en-US" dirty="0"/>
              <a:t>Simplifying cryptocurrency transactions, offering rapid transfers using XRP.</a:t>
            </a:r>
          </a:p>
        </p:txBody>
      </p:sp>
      <p:sp>
        <p:nvSpPr>
          <p:cNvPr id="7" name="number1"/>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01</a:t>
            </a:r>
          </a:p>
        </p:txBody>
      </p:sp>
      <p:sp>
        <p:nvSpPr>
          <p:cNvPr id="12" name="body2"/>
          <p:cNvSpPr>
            <a:spLocks noGrp="1"/>
          </p:cNvSpPr>
          <p:nvPr>
            <p:ph sz="quarter" idx="19"/>
          </p:nvPr>
        </p:nvSpPr>
        <p:spPr>
          <a:xfrm>
            <a:off x="6396126" y="2022938"/>
            <a:ext cx="4911291" cy="3861022"/>
          </a:xfrm>
          <a:prstGeom prst="rect">
            <a:avLst/>
          </a:prstGeom>
          <a:noFill/>
          <a:ln>
            <a:noFill/>
          </a:ln>
        </p:spPr>
        <p:txBody>
          <a:bodyPr lIns="251999" tIns="1872000" rIns="216000" bIns="216000"/>
          <a:lstStyle>
            <a:lvl1pPr marL="0" indent="0" algn="l" eaLnBrk="1" fontAlgn="auto" latinLnBrk="0" hangingPunct="1">
              <a:lnSpc>
                <a:spcPct val="100000"/>
              </a:lnSpc>
              <a:spcBef>
                <a:spcPts val="0"/>
              </a:spcBef>
              <a:spcAft>
                <a:spcPts val="1200"/>
              </a:spcAft>
              <a:buSzPct val="80000"/>
              <a:buNone/>
              <a:defRPr sz="1800" b="1">
                <a:solidFill>
                  <a:schemeClr val="bg1"/>
                </a:solidFill>
                <a:effectLst/>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eaLnBrk="1" fontAlgn="auto" latinLnBrk="0" hangingPunct="1">
              <a:lnSpc>
                <a:spcPct val="100000"/>
              </a:lnSpc>
              <a:spcBef>
                <a:spcPts val="0"/>
              </a:spcBef>
              <a:spcAft>
                <a:spcPts val="1200"/>
              </a:spcAft>
              <a:buSzPct val="80000"/>
              <a:buNone/>
              <a:defRPr sz="1200">
                <a:solidFill>
                  <a:schemeClr val="bg1"/>
                </a:solidFill>
                <a:latin typeface="Poppins Regular" panose="02000000000000000000" charset="0"/>
                <a:cs typeface="Poppins Regular" panose="02000000000000000000" charset="0"/>
              </a:defRPr>
            </a:lvl5pPr>
            <a:lvl6pPr algn="l">
              <a:defRPr/>
            </a:lvl6pPr>
          </a:lstStyle>
          <a:p>
            <a:pPr lvl="0"/>
            <a:r>
              <a:rPr lang="en-US" dirty="0"/>
              <a:t>Empowering Users</a:t>
            </a:r>
          </a:p>
          <a:p>
            <a:pPr lvl="4"/>
            <a:r>
              <a:rPr lang="en-US" dirty="0"/>
              <a:t>Full control over funds through decentralized wallets and access to secret keys.</a:t>
            </a:r>
          </a:p>
        </p:txBody>
      </p:sp>
      <p:sp>
        <p:nvSpPr>
          <p:cNvPr id="14" name="number2"/>
          <p:cNvSpPr>
            <a:spLocks noGrp="1"/>
          </p:cNvSpPr>
          <p:nvPr>
            <p:ph sz="quarter" idx="20"/>
          </p:nvPr>
        </p:nvSpPr>
        <p:spPr>
          <a:xfrm>
            <a:off x="6566315" y="2621882"/>
            <a:ext cx="4570791" cy="615315"/>
          </a:xfrm>
          <a:prstGeom prst="rect">
            <a:avLst/>
          </a:prstGeom>
        </p:spPr>
        <p:txBody>
          <a:bodyPr/>
          <a:lstStyle>
            <a:lvl1pPr marL="0" indent="0" algn="l">
              <a:lnSpc>
                <a:spcPct val="100000"/>
              </a:lnSpc>
              <a:buNone/>
              <a:defRPr lang="en-US" sz="4400" b="1" kern="1200" dirty="0">
                <a:solidFill>
                  <a:srgbClr val="93ABDF"/>
                </a:solidFill>
                <a:latin typeface="Poppins Light" panose="02000000000000000000" charset="0"/>
                <a:ea typeface="+mn-ea"/>
                <a:cs typeface="Poppins Light" panose="02000000000000000000" charset="0"/>
              </a:defRPr>
            </a:lvl1pPr>
            <a:lvl2pPr marL="457200" indent="0" algn="ctr">
              <a:lnSpc>
                <a:spcPct val="100000"/>
              </a:lnSpc>
              <a:buNone/>
              <a:defRPr sz="2200">
                <a:solidFill>
                  <a:schemeClr val="tx1"/>
                </a:solidFill>
                <a:latin typeface="Poppins Light" panose="02000000000000000000" charset="0"/>
                <a:cs typeface="Poppins Light" panose="02000000000000000000" charset="0"/>
              </a:defRPr>
            </a:lvl2pPr>
            <a:lvl3pPr marL="914400" indent="0">
              <a:lnSpc>
                <a:spcPct val="100000"/>
              </a:lnSpc>
              <a:buNone/>
              <a:defRPr sz="2200">
                <a:solidFill>
                  <a:schemeClr val="tx1"/>
                </a:solidFill>
                <a:latin typeface="Poppins Light" panose="02000000000000000000" charset="0"/>
                <a:cs typeface="Poppins Light" panose="02000000000000000000" charset="0"/>
              </a:defRPr>
            </a:lvl3pPr>
            <a:lvl4pPr>
              <a:lnSpc>
                <a:spcPct val="100000"/>
              </a:lnSpc>
              <a:defRPr sz="2200">
                <a:solidFill>
                  <a:schemeClr val="tx1"/>
                </a:solidFill>
                <a:latin typeface="Poppins Light" panose="02000000000000000000" charset="0"/>
                <a:cs typeface="Poppins Light" panose="02000000000000000000" charset="0"/>
              </a:defRPr>
            </a:lvl4pPr>
            <a:lvl5pPr>
              <a:lnSpc>
                <a:spcPct val="100000"/>
              </a:lnSpc>
              <a:defRPr sz="2200">
                <a:solidFill>
                  <a:schemeClr val="tx1"/>
                </a:solidFill>
                <a:latin typeface="Poppins Light" panose="02000000000000000000" charset="0"/>
                <a:cs typeface="Poppins Light" panose="02000000000000000000" charset="0"/>
              </a:defRPr>
            </a:lvl5pPr>
          </a:lstStyle>
          <a:p>
            <a:pPr algn="l"/>
            <a:r>
              <a:rPr lang="en-US"/>
              <a:t>02</a:t>
            </a:r>
          </a:p>
        </p:txBody>
      </p:sp>
      <p:sp>
        <p:nvSpPr>
          <p:cNvPr id="8"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a:t>The CryptoMe Solution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4" y="-3991"/>
            <a:ext cx="12191992" cy="1308409"/>
          </a:xfrm>
          <a:prstGeom prst="rect">
            <a:avLst/>
          </a:prstGeom>
        </p:spPr>
      </p:pic>
      <p:pic>
        <p:nvPicPr>
          <p:cNvPr id="3" name="list-item-img1"/>
          <p:cNvPicPr>
            <a:picLocks noChangeAspect="1"/>
          </p:cNvPicPr>
          <p:nvPr/>
        </p:nvPicPr>
        <p:blipFill>
          <a:blip r:embed="rId3"/>
          <a:stretch>
            <a:fillRect/>
          </a:stretch>
        </p:blipFill>
        <p:spPr>
          <a:xfrm>
            <a:off x="2506134" y="1930013"/>
            <a:ext cx="3346542" cy="2484370"/>
          </a:xfrm>
          <a:prstGeom prst="rect">
            <a:avLst/>
          </a:prstGeom>
        </p:spPr>
      </p:pic>
      <p:pic>
        <p:nvPicPr>
          <p:cNvPr id="4" name="list-item-img2"/>
          <p:cNvPicPr>
            <a:picLocks noChangeAspect="1"/>
          </p:cNvPicPr>
          <p:nvPr/>
        </p:nvPicPr>
        <p:blipFill>
          <a:blip r:embed="rId4"/>
          <a:stretch>
            <a:fillRect/>
          </a:stretch>
        </p:blipFill>
        <p:spPr>
          <a:xfrm>
            <a:off x="6235414" y="1926783"/>
            <a:ext cx="3280700" cy="2487600"/>
          </a:xfrm>
          <a:prstGeom prst="rect">
            <a:avLst/>
          </a:prstGeom>
        </p:spPr>
      </p:pic>
      <p:sp>
        <p:nvSpPr>
          <p:cNvPr id="7" name="header"/>
          <p:cNvSpPr>
            <a:spLocks noGrp="1"/>
          </p:cNvSpPr>
          <p:nvPr>
            <p:ph type="title"/>
          </p:nvPr>
        </p:nvSpPr>
        <p:spPr>
          <a:xfrm>
            <a:off x="835414" y="342413"/>
            <a:ext cx="10800000" cy="615600"/>
          </a:xfrm>
          <a:prstGeom prst="rect">
            <a:avLst/>
          </a:prstGeom>
        </p:spPr>
        <p:txBody>
          <a:bodyPr anchor="ctr" anchorCtr="0"/>
          <a:lstStyle>
            <a:lvl1pPr algn="l">
              <a:defRPr sz="3400" b="1">
                <a:solidFill>
                  <a:schemeClr val="tx1"/>
                </a:solidFill>
                <a:latin typeface="Poppins SemiBold" panose="02000000000000000000" charset="0"/>
                <a:cs typeface="Poppins SemiBold" panose="02000000000000000000" charset="0"/>
              </a:defRPr>
            </a:lvl1pPr>
          </a:lstStyle>
          <a:p>
            <a:pPr algn="l"/>
            <a:r>
              <a:rPr lang="en-US" dirty="0"/>
              <a:t>		Partnership with </a:t>
            </a:r>
            <a:r>
              <a:rPr lang="en-US" dirty="0" err="1"/>
              <a:t>Changelly</a:t>
            </a:r>
            <a:endParaRPr lang="en-US" dirty="0"/>
          </a:p>
        </p:txBody>
      </p:sp>
      <p:sp>
        <p:nvSpPr>
          <p:cNvPr id="11" name="body1"/>
          <p:cNvSpPr>
            <a:spLocks noGrp="1"/>
          </p:cNvSpPr>
          <p:nvPr>
            <p:ph sz="quarter" idx="10"/>
          </p:nvPr>
        </p:nvSpPr>
        <p:spPr>
          <a:xfrm>
            <a:off x="2576234" y="4599285"/>
            <a:ext cx="3276442"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Efficient Currency Conversions</a:t>
            </a:r>
          </a:p>
          <a:p>
            <a:pPr lvl="4"/>
            <a:r>
              <a:rPr lang="en-US" dirty="0"/>
              <a:t>Easy and efficient currency conversions through a revenue-sharing model.</a:t>
            </a:r>
          </a:p>
        </p:txBody>
      </p:sp>
      <p:sp>
        <p:nvSpPr>
          <p:cNvPr id="24" name="body2"/>
          <p:cNvSpPr>
            <a:spLocks noGrp="1"/>
          </p:cNvSpPr>
          <p:nvPr>
            <p:ph sz="quarter" idx="29"/>
          </p:nvPr>
        </p:nvSpPr>
        <p:spPr>
          <a:xfrm>
            <a:off x="6235414" y="4599286"/>
            <a:ext cx="327644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sz="1800" b="1">
                <a:latin typeface="Poppins Regular" panose="02000000000000000000" charset="0"/>
                <a:cs typeface="Poppins Regular" panose="02000000000000000000" charset="0"/>
              </a:defRPr>
            </a:lvl1pPr>
            <a:lvl2pPr marL="0" indent="-179705" algn="just"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2000000000000000000" charset="0"/>
                <a:cs typeface="Poppins Regular" panose="02000000000000000000" charset="0"/>
              </a:defRPr>
            </a:lvl3pPr>
            <a:lvl4pPr marL="0" indent="-179705" eaLnBrk="1" fontAlgn="auto" latinLnBrk="0" hangingPunct="1">
              <a:lnSpc>
                <a:spcPct val="135000"/>
              </a:lnSpc>
              <a:spcBef>
                <a:spcPts val="0"/>
              </a:spcBef>
              <a:spcAft>
                <a:spcPts val="0"/>
              </a:spcAft>
              <a:buSzPct val="80000"/>
              <a:defRPr sz="1600">
                <a:latin typeface="Poppins Regular" panose="02000000000000000000" charset="0"/>
                <a:cs typeface="Poppins Regular" panose="02000000000000000000" charset="0"/>
              </a:defRPr>
            </a:lvl4pPr>
            <a:lvl5pPr marL="0" indent="0" algn="l" eaLnBrk="1" fontAlgn="auto" latinLnBrk="0" hangingPunct="1">
              <a:lnSpc>
                <a:spcPct val="135000"/>
              </a:lnSpc>
              <a:spcBef>
                <a:spcPts val="0"/>
              </a:spcBef>
              <a:spcAft>
                <a:spcPts val="400"/>
              </a:spcAft>
              <a:buSzPct val="80000"/>
              <a:buNone/>
              <a:defRPr sz="1200">
                <a:latin typeface="Poppins Regular" panose="02000000000000000000" charset="0"/>
                <a:cs typeface="Poppins Regular" panose="02000000000000000000" charset="0"/>
              </a:defRPr>
            </a:lvl5pPr>
            <a:lvl6pPr algn="l">
              <a:defRPr/>
            </a:lvl6pPr>
          </a:lstStyle>
          <a:p>
            <a:pPr lvl="0"/>
            <a:r>
              <a:rPr lang="en-US" dirty="0"/>
              <a:t>Enhanced Service Offering</a:t>
            </a:r>
          </a:p>
          <a:p>
            <a:pPr lvl="4"/>
            <a:r>
              <a:rPr lang="en-US" dirty="0"/>
              <a:t>Addressing the need for seamless currency conversions and user empowerment.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tretch>
            <a:fillRect/>
          </a:stretch>
        </p:blipFill>
        <p:spPr>
          <a:xfrm>
            <a:off x="-18857" y="-16200"/>
            <a:ext cx="12229714" cy="6890400"/>
          </a:xfrm>
          <a:prstGeom prst="rect">
            <a:avLst/>
          </a:prstGeom>
        </p:spPr>
      </p:pic>
      <p:sp>
        <p:nvSpPr>
          <p:cNvPr id="5" name="body1"/>
          <p:cNvSpPr>
            <a:spLocks noGrp="1"/>
          </p:cNvSpPr>
          <p:nvPr>
            <p:ph sz="quarter" idx="13"/>
          </p:nvPr>
        </p:nvSpPr>
        <p:spPr>
          <a:xfrm>
            <a:off x="335915" y="50546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1pPr>
            <a:lvl2pPr marL="5842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2pPr>
            <a:lvl3pPr marL="10414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3pPr>
            <a:lvl4pPr marL="14986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4pPr>
            <a:lvl5pPr marL="1955800" indent="0" algn="ctr" eaLnBrk="1" fontAlgn="auto" latinLnBrk="0" hangingPunct="1">
              <a:lnSpc>
                <a:spcPct val="100000"/>
              </a:lnSpc>
              <a:spcBef>
                <a:spcPct val="0"/>
              </a:spcBef>
              <a:spcAft>
                <a:spcPts val="0"/>
              </a:spcAft>
              <a:buFont typeface="+mj-lt"/>
              <a:buNone/>
              <a:defRPr sz="2200" b="0">
                <a:solidFill>
                  <a:schemeClr val="bg1"/>
                </a:solidFill>
                <a:latin typeface="Poppins Regular" panose="02000000000000000000" charset="0"/>
                <a:cs typeface="Poppins Regular" panose="02000000000000000000" charset="0"/>
              </a:defRPr>
            </a:lvl5pPr>
          </a:lstStyle>
          <a:p>
            <a:pPr lvl="0"/>
            <a:r>
              <a:rPr lang="en-US" dirty="0"/>
              <a:t>Section 3</a:t>
            </a:r>
          </a:p>
          <a:p>
            <a:pPr lvl="1"/>
            <a:endParaRPr lang="en-US" dirty="0"/>
          </a:p>
        </p:txBody>
      </p:sp>
      <p:sp>
        <p:nvSpPr>
          <p:cNvPr id="6" name="header"/>
          <p:cNvSpPr>
            <a:spLocks noGrp="1"/>
          </p:cNvSpPr>
          <p:nvPr>
            <p:ph type="title"/>
          </p:nvPr>
        </p:nvSpPr>
        <p:spPr>
          <a:xfrm>
            <a:off x="335915" y="3058795"/>
            <a:ext cx="11520170" cy="3479165"/>
          </a:xfrm>
          <a:prstGeom prst="rect">
            <a:avLst/>
          </a:prstGeom>
        </p:spPr>
        <p:txBody>
          <a:bodyPr anchor="t" anchorCtr="0"/>
          <a:lstStyle>
            <a:lvl1pPr marL="0" indent="0" algn="ctr" eaLnBrk="1" fontAlgn="auto" latinLnBrk="0" hangingPunct="1">
              <a:lnSpc>
                <a:spcPct val="100000"/>
              </a:lnSpc>
              <a:defRPr sz="3200" b="0">
                <a:solidFill>
                  <a:schemeClr val="bg1"/>
                </a:solidFill>
                <a:latin typeface="Poppins Regular" panose="02000000000000000000" charset="0"/>
                <a:cs typeface="Poppins Regular" panose="02000000000000000000" charset="0"/>
              </a:defRPr>
            </a:lvl1pPr>
          </a:lstStyle>
          <a:p>
            <a:pPr algn="ctr"/>
            <a:r>
              <a:rPr lang="en-US"/>
              <a:t>Market Opportunity and Growth</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466</Words>
  <Application>Microsoft Macintosh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Poppins Light</vt:lpstr>
      <vt:lpstr>Poppins Medium</vt:lpstr>
      <vt:lpstr>Poppins Regular</vt:lpstr>
      <vt:lpstr>Poppins SemiBold</vt:lpstr>
      <vt:lpstr>Office 主题​​</vt:lpstr>
      <vt:lpstr>Empowering Global Financial Services with CryptoMe, Inc.</vt:lpstr>
      <vt:lpstr>Content</vt:lpstr>
      <vt:lpstr>Unveiling the Vision</vt:lpstr>
      <vt:lpstr>Mission and Vision</vt:lpstr>
      <vt:lpstr>Addressing Challenges</vt:lpstr>
      <vt:lpstr>Revolutionizing Cryptocurrency Transactions</vt:lpstr>
      <vt:lpstr>The CryptoMe Solution</vt:lpstr>
      <vt:lpstr>  Partnership with Changelly</vt:lpstr>
      <vt:lpstr>Market Opportunity and Growth</vt:lpstr>
      <vt:lpstr>Untapped Market</vt:lpstr>
      <vt:lpstr>Product Overview</vt:lpstr>
      <vt:lpstr>The Future of CryptoMe</vt:lpstr>
      <vt:lpstr>Technology &amp; Security</vt:lpstr>
      <vt:lpstr>Business Model &amp; Competitive Analysis</vt:lpstr>
      <vt:lpstr>Team &amp; Financial Projections</vt:lpstr>
      <vt:lpstr>Call to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Devansh Patel</cp:lastModifiedBy>
  <cp:revision>130</cp:revision>
  <dcterms:created xsi:type="dcterms:W3CDTF">2024-02-29T12:20:02Z</dcterms:created>
  <dcterms:modified xsi:type="dcterms:W3CDTF">2024-03-29T12:22:38Z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9DD6DF833E394729E4E16E651B262C40_43</vt:lpwstr>
  </property>
</Properties>
</file>